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265" r:id="rId6"/>
    <p:sldId id="266" r:id="rId7"/>
    <p:sldId id="259" r:id="rId8"/>
    <p:sldId id="257" r:id="rId9"/>
    <p:sldId id="258" r:id="rId10"/>
    <p:sldId id="261" r:id="rId11"/>
    <p:sldId id="267" r:id="rId12"/>
    <p:sldId id="260" r:id="rId13"/>
    <p:sldId id="262" r:id="rId14"/>
    <p:sldId id="263" r:id="rId15"/>
    <p:sldId id="264" r:id="rId16"/>
  </p:sldIdLst>
  <p:sldSz cx="12192000" cy="6858000"/>
  <p:notesSz cx="6858000" cy="994568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330EDC-DB97-45F3-8ADE-CBC27A12C2AC}" v="8" dt="2024-12-11T12:16:58.1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1775" autoAdjust="0"/>
  </p:normalViewPr>
  <p:slideViewPr>
    <p:cSldViewPr snapToGrid="0">
      <p:cViewPr varScale="1">
        <p:scale>
          <a:sx n="101" d="100"/>
          <a:sy n="101" d="100"/>
        </p:scale>
        <p:origin x="990" y="15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85" d="100"/>
          <a:sy n="85" d="100"/>
        </p:scale>
        <p:origin x="1392" y="-15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Gayton" userId="46dc1340-834d-4b37-b140-edda960ae4cb" providerId="ADAL" clId="{1DE13565-19F9-44A7-8854-B3E80DED37D8}"/>
    <pc:docChg chg="custSel modSld">
      <pc:chgData name="Maria Gayton" userId="46dc1340-834d-4b37-b140-edda960ae4cb" providerId="ADAL" clId="{1DE13565-19F9-44A7-8854-B3E80DED37D8}" dt="2024-10-09T13:10:17.673" v="354" actId="1076"/>
      <pc:docMkLst>
        <pc:docMk/>
      </pc:docMkLst>
      <pc:sldChg chg="modNotesTx">
        <pc:chgData name="Maria Gayton" userId="46dc1340-834d-4b37-b140-edda960ae4cb" providerId="ADAL" clId="{1DE13565-19F9-44A7-8854-B3E80DED37D8}" dt="2024-10-03T12:07:48.891" v="151" actId="20577"/>
        <pc:sldMkLst>
          <pc:docMk/>
          <pc:sldMk cId="3899870042" sldId="257"/>
        </pc:sldMkLst>
      </pc:sldChg>
      <pc:sldChg chg="modSp mod modNotesTx">
        <pc:chgData name="Maria Gayton" userId="46dc1340-834d-4b37-b140-edda960ae4cb" providerId="ADAL" clId="{1DE13565-19F9-44A7-8854-B3E80DED37D8}" dt="2024-10-03T12:25:59.133" v="347" actId="1076"/>
        <pc:sldMkLst>
          <pc:docMk/>
          <pc:sldMk cId="3951626125" sldId="258"/>
        </pc:sldMkLst>
        <pc:spChg chg="mod">
          <ac:chgData name="Maria Gayton" userId="46dc1340-834d-4b37-b140-edda960ae4cb" providerId="ADAL" clId="{1DE13565-19F9-44A7-8854-B3E80DED37D8}" dt="2024-10-03T12:11:43.301" v="213" actId="1076"/>
          <ac:spMkLst>
            <pc:docMk/>
            <pc:sldMk cId="3951626125" sldId="258"/>
            <ac:spMk id="7" creationId="{81A32E3E-D647-4E4A-E525-5434797B20CD}"/>
          </ac:spMkLst>
        </pc:spChg>
        <pc:spChg chg="mod">
          <ac:chgData name="Maria Gayton" userId="46dc1340-834d-4b37-b140-edda960ae4cb" providerId="ADAL" clId="{1DE13565-19F9-44A7-8854-B3E80DED37D8}" dt="2024-10-03T12:25:59.133" v="347" actId="1076"/>
          <ac:spMkLst>
            <pc:docMk/>
            <pc:sldMk cId="3951626125" sldId="258"/>
            <ac:spMk id="21" creationId="{1C7D3569-7781-383E-ADD3-3F968EF8C08D}"/>
          </ac:spMkLst>
        </pc:spChg>
        <pc:picChg chg="mod">
          <ac:chgData name="Maria Gayton" userId="46dc1340-834d-4b37-b140-edda960ae4cb" providerId="ADAL" clId="{1DE13565-19F9-44A7-8854-B3E80DED37D8}" dt="2024-10-03T12:11:39.455" v="212" actId="14100"/>
          <ac:picMkLst>
            <pc:docMk/>
            <pc:sldMk cId="3951626125" sldId="258"/>
            <ac:picMk id="2" creationId="{08EF61F3-D07B-11F3-9450-11DFF5725892}"/>
          </ac:picMkLst>
        </pc:picChg>
        <pc:picChg chg="mod">
          <ac:chgData name="Maria Gayton" userId="46dc1340-834d-4b37-b140-edda960ae4cb" providerId="ADAL" clId="{1DE13565-19F9-44A7-8854-B3E80DED37D8}" dt="2024-10-03T12:08:33.067" v="153" actId="1076"/>
          <ac:picMkLst>
            <pc:docMk/>
            <pc:sldMk cId="3951626125" sldId="258"/>
            <ac:picMk id="13" creationId="{6ED471B2-0B8E-7028-E319-AE15F6BBF99E}"/>
          </ac:picMkLst>
        </pc:picChg>
      </pc:sldChg>
      <pc:sldChg chg="delSp modSp mod">
        <pc:chgData name="Maria Gayton" userId="46dc1340-834d-4b37-b140-edda960ae4cb" providerId="ADAL" clId="{1DE13565-19F9-44A7-8854-B3E80DED37D8}" dt="2024-10-09T13:10:17.673" v="354" actId="1076"/>
        <pc:sldMkLst>
          <pc:docMk/>
          <pc:sldMk cId="2599527826" sldId="261"/>
        </pc:sldMkLst>
        <pc:spChg chg="del mod">
          <ac:chgData name="Maria Gayton" userId="46dc1340-834d-4b37-b140-edda960ae4cb" providerId="ADAL" clId="{1DE13565-19F9-44A7-8854-B3E80DED37D8}" dt="2024-10-09T12:41:45.670" v="349" actId="478"/>
          <ac:spMkLst>
            <pc:docMk/>
            <pc:sldMk cId="2599527826" sldId="261"/>
            <ac:spMk id="10" creationId="{DCD84055-DCAB-15F5-BEFD-4DF1EDFC56E5}"/>
          </ac:spMkLst>
        </pc:spChg>
        <pc:picChg chg="mod">
          <ac:chgData name="Maria Gayton" userId="46dc1340-834d-4b37-b140-edda960ae4cb" providerId="ADAL" clId="{1DE13565-19F9-44A7-8854-B3E80DED37D8}" dt="2024-10-09T12:51:42.986" v="352" actId="1076"/>
          <ac:picMkLst>
            <pc:docMk/>
            <pc:sldMk cId="2599527826" sldId="261"/>
            <ac:picMk id="3" creationId="{123E758B-A7D0-10D9-884B-F79532C74EA9}"/>
          </ac:picMkLst>
        </pc:picChg>
        <pc:picChg chg="del">
          <ac:chgData name="Maria Gayton" userId="46dc1340-834d-4b37-b140-edda960ae4cb" providerId="ADAL" clId="{1DE13565-19F9-44A7-8854-B3E80DED37D8}" dt="2024-10-09T12:41:51.746" v="350" actId="21"/>
          <ac:picMkLst>
            <pc:docMk/>
            <pc:sldMk cId="2599527826" sldId="261"/>
            <ac:picMk id="11" creationId="{4951B415-C89D-A9B9-9C2E-4B94AD7579A0}"/>
          </ac:picMkLst>
        </pc:picChg>
        <pc:picChg chg="mod">
          <ac:chgData name="Maria Gayton" userId="46dc1340-834d-4b37-b140-edda960ae4cb" providerId="ADAL" clId="{1DE13565-19F9-44A7-8854-B3E80DED37D8}" dt="2024-10-09T13:10:17.673" v="354" actId="1076"/>
          <ac:picMkLst>
            <pc:docMk/>
            <pc:sldMk cId="2599527826" sldId="261"/>
            <ac:picMk id="13" creationId="{3D294DA7-EE56-3763-A17D-DB8839F8A041}"/>
          </ac:picMkLst>
        </pc:picChg>
      </pc:sldChg>
    </pc:docChg>
  </pc:docChgLst>
  <pc:docChgLst>
    <pc:chgData name="Maria Scruby" userId="fa2376300b3a3946" providerId="LiveId" clId="{2D57328B-D86B-4AB9-A585-C021F1C88E63}"/>
    <pc:docChg chg="undo custSel modSld modNotesMaster">
      <pc:chgData name="Maria Scruby" userId="fa2376300b3a3946" providerId="LiveId" clId="{2D57328B-D86B-4AB9-A585-C021F1C88E63}" dt="2024-03-10T12:00:44.813" v="2259" actId="1076"/>
      <pc:docMkLst>
        <pc:docMk/>
      </pc:docMkLst>
      <pc:sldChg chg="modNotes">
        <pc:chgData name="Maria Scruby" userId="fa2376300b3a3946" providerId="LiveId" clId="{2D57328B-D86B-4AB9-A585-C021F1C88E63}" dt="2024-03-04T11:26:22.847" v="1735" actId="20577"/>
        <pc:sldMkLst>
          <pc:docMk/>
          <pc:sldMk cId="295901959" sldId="256"/>
        </pc:sldMkLst>
      </pc:sldChg>
      <pc:sldChg chg="modSp mod modNotes">
        <pc:chgData name="Maria Scruby" userId="fa2376300b3a3946" providerId="LiveId" clId="{2D57328B-D86B-4AB9-A585-C021F1C88E63}" dt="2024-03-10T11:43:17.243" v="2247"/>
        <pc:sldMkLst>
          <pc:docMk/>
          <pc:sldMk cId="3899870042" sldId="257"/>
        </pc:sldMkLst>
        <pc:spChg chg="mod">
          <ac:chgData name="Maria Scruby" userId="fa2376300b3a3946" providerId="LiveId" clId="{2D57328B-D86B-4AB9-A585-C021F1C88E63}" dt="2024-03-02T16:47:24.972" v="1476" actId="20577"/>
          <ac:spMkLst>
            <pc:docMk/>
            <pc:sldMk cId="3899870042" sldId="257"/>
            <ac:spMk id="15" creationId="{B2270A73-2D50-677F-892C-D7CB7A9E85A8}"/>
          </ac:spMkLst>
        </pc:spChg>
      </pc:sldChg>
      <pc:sldChg chg="addSp delSp modSp mod modAnim modNotes modNotesTx">
        <pc:chgData name="Maria Scruby" userId="fa2376300b3a3946" providerId="LiveId" clId="{2D57328B-D86B-4AB9-A585-C021F1C88E63}" dt="2024-03-10T11:59:29.034" v="2251" actId="313"/>
        <pc:sldMkLst>
          <pc:docMk/>
          <pc:sldMk cId="3951626125" sldId="258"/>
        </pc:sldMkLst>
        <pc:spChg chg="del mod">
          <ac:chgData name="Maria Scruby" userId="fa2376300b3a3946" providerId="LiveId" clId="{2D57328B-D86B-4AB9-A585-C021F1C88E63}" dt="2024-03-01T11:00:16.920" v="9" actId="478"/>
          <ac:spMkLst>
            <pc:docMk/>
            <pc:sldMk cId="3951626125" sldId="258"/>
            <ac:spMk id="4" creationId="{08A822F0-C45D-69C4-A7F6-6C742F764165}"/>
          </ac:spMkLst>
        </pc:spChg>
        <pc:spChg chg="del mod">
          <ac:chgData name="Maria Scruby" userId="fa2376300b3a3946" providerId="LiveId" clId="{2D57328B-D86B-4AB9-A585-C021F1C88E63}" dt="2024-03-01T11:01:07.553" v="15" actId="478"/>
          <ac:spMkLst>
            <pc:docMk/>
            <pc:sldMk cId="3951626125" sldId="258"/>
            <ac:spMk id="6" creationId="{B44F6C5F-F141-B875-F406-449864ADBD50}"/>
          </ac:spMkLst>
        </pc:spChg>
        <pc:spChg chg="add mod">
          <ac:chgData name="Maria Scruby" userId="fa2376300b3a3946" providerId="LiveId" clId="{2D57328B-D86B-4AB9-A585-C021F1C88E63}" dt="2024-03-04T10:32:33.936" v="1518" actId="1076"/>
          <ac:spMkLst>
            <pc:docMk/>
            <pc:sldMk cId="3951626125" sldId="258"/>
            <ac:spMk id="7" creationId="{81A32E3E-D647-4E4A-E525-5434797B20CD}"/>
          </ac:spMkLst>
        </pc:spChg>
        <pc:spChg chg="mod">
          <ac:chgData name="Maria Scruby" userId="fa2376300b3a3946" providerId="LiveId" clId="{2D57328B-D86B-4AB9-A585-C021F1C88E63}" dt="2024-03-10T11:59:29.034" v="2251" actId="313"/>
          <ac:spMkLst>
            <pc:docMk/>
            <pc:sldMk cId="3951626125" sldId="258"/>
            <ac:spMk id="8" creationId="{07E76CD9-7C67-3DA0-A84A-75E05780BF8F}"/>
          </ac:spMkLst>
        </pc:spChg>
        <pc:spChg chg="mod">
          <ac:chgData name="Maria Scruby" userId="fa2376300b3a3946" providerId="LiveId" clId="{2D57328B-D86B-4AB9-A585-C021F1C88E63}" dt="2024-03-04T10:31:41.838" v="1483" actId="34135"/>
          <ac:spMkLst>
            <pc:docMk/>
            <pc:sldMk cId="3951626125" sldId="258"/>
            <ac:spMk id="16" creationId="{236D2EBA-B35C-0DFE-88C5-E7F195DB878F}"/>
          </ac:spMkLst>
        </pc:spChg>
        <pc:picChg chg="mod">
          <ac:chgData name="Maria Scruby" userId="fa2376300b3a3946" providerId="LiveId" clId="{2D57328B-D86B-4AB9-A585-C021F1C88E63}" dt="2024-03-04T10:32:30.997" v="1517" actId="1076"/>
          <ac:picMkLst>
            <pc:docMk/>
            <pc:sldMk cId="3951626125" sldId="258"/>
            <ac:picMk id="2" creationId="{08EF61F3-D07B-11F3-9450-11DFF5725892}"/>
          </ac:picMkLst>
        </pc:picChg>
        <pc:picChg chg="del">
          <ac:chgData name="Maria Scruby" userId="fa2376300b3a3946" providerId="LiveId" clId="{2D57328B-D86B-4AB9-A585-C021F1C88E63}" dt="2024-03-01T10:57:59.672" v="4" actId="478"/>
          <ac:picMkLst>
            <pc:docMk/>
            <pc:sldMk cId="3951626125" sldId="258"/>
            <ac:picMk id="3" creationId="{4DE6503B-5423-A761-3DFF-BFEF51BA2545}"/>
          </ac:picMkLst>
        </pc:picChg>
        <pc:picChg chg="mod">
          <ac:chgData name="Maria Scruby" userId="fa2376300b3a3946" providerId="LiveId" clId="{2D57328B-D86B-4AB9-A585-C021F1C88E63}" dt="2024-03-04T10:32:42.314" v="1520" actId="14100"/>
          <ac:picMkLst>
            <pc:docMk/>
            <pc:sldMk cId="3951626125" sldId="258"/>
            <ac:picMk id="24" creationId="{153B06D1-6371-C1AF-C650-3D8023454A2F}"/>
          </ac:picMkLst>
        </pc:picChg>
      </pc:sldChg>
      <pc:sldChg chg="modSp mod modAnim modNotes">
        <pc:chgData name="Maria Scruby" userId="fa2376300b3a3946" providerId="LiveId" clId="{2D57328B-D86B-4AB9-A585-C021F1C88E63}" dt="2024-03-09T14:23:15.952" v="2151" actId="6549"/>
        <pc:sldMkLst>
          <pc:docMk/>
          <pc:sldMk cId="3293892120" sldId="259"/>
        </pc:sldMkLst>
        <pc:spChg chg="mod">
          <ac:chgData name="Maria Scruby" userId="fa2376300b3a3946" providerId="LiveId" clId="{2D57328B-D86B-4AB9-A585-C021F1C88E63}" dt="2024-03-02T13:21:53.464" v="1248" actId="1076"/>
          <ac:spMkLst>
            <pc:docMk/>
            <pc:sldMk cId="3293892120" sldId="259"/>
            <ac:spMk id="2" creationId="{D66DB5C4-32E6-7EE1-DBA0-90B96AB9063F}"/>
          </ac:spMkLst>
        </pc:spChg>
        <pc:spChg chg="mod">
          <ac:chgData name="Maria Scruby" userId="fa2376300b3a3946" providerId="LiveId" clId="{2D57328B-D86B-4AB9-A585-C021F1C88E63}" dt="2024-03-01T13:13:29.977" v="1054" actId="255"/>
          <ac:spMkLst>
            <pc:docMk/>
            <pc:sldMk cId="3293892120" sldId="259"/>
            <ac:spMk id="4" creationId="{CD81E2B2-DF1B-C60E-C2EE-C4FAD1CFBCC4}"/>
          </ac:spMkLst>
        </pc:spChg>
        <pc:spChg chg="mod">
          <ac:chgData name="Maria Scruby" userId="fa2376300b3a3946" providerId="LiveId" clId="{2D57328B-D86B-4AB9-A585-C021F1C88E63}" dt="2024-03-04T10:35:49.485" v="1555" actId="1076"/>
          <ac:spMkLst>
            <pc:docMk/>
            <pc:sldMk cId="3293892120" sldId="259"/>
            <ac:spMk id="6" creationId="{CC7ACFCD-E423-3C4B-8119-7FB94507088F}"/>
          </ac:spMkLst>
        </pc:spChg>
        <pc:picChg chg="mod">
          <ac:chgData name="Maria Scruby" userId="fa2376300b3a3946" providerId="LiveId" clId="{2D57328B-D86B-4AB9-A585-C021F1C88E63}" dt="2024-03-04T10:35:41.345" v="1554" actId="1076"/>
          <ac:picMkLst>
            <pc:docMk/>
            <pc:sldMk cId="3293892120" sldId="259"/>
            <ac:picMk id="7" creationId="{95B63990-4558-6C1F-5BA9-CF8C55B81592}"/>
          </ac:picMkLst>
        </pc:picChg>
        <pc:picChg chg="mod">
          <ac:chgData name="Maria Scruby" userId="fa2376300b3a3946" providerId="LiveId" clId="{2D57328B-D86B-4AB9-A585-C021F1C88E63}" dt="2024-03-01T13:01:16.133" v="1050" actId="14100"/>
          <ac:picMkLst>
            <pc:docMk/>
            <pc:sldMk cId="3293892120" sldId="259"/>
            <ac:picMk id="8" creationId="{756A4404-3F23-02A0-9003-BABCE8F8CF92}"/>
          </ac:picMkLst>
        </pc:picChg>
        <pc:picChg chg="mod">
          <ac:chgData name="Maria Scruby" userId="fa2376300b3a3946" providerId="LiveId" clId="{2D57328B-D86B-4AB9-A585-C021F1C88E63}" dt="2024-03-04T10:35:20.256" v="1553" actId="1076"/>
          <ac:picMkLst>
            <pc:docMk/>
            <pc:sldMk cId="3293892120" sldId="259"/>
            <ac:picMk id="1026" creationId="{BB695487-0C02-7682-A800-E9A725346586}"/>
          </ac:picMkLst>
        </pc:picChg>
      </pc:sldChg>
      <pc:sldChg chg="modAnim modNotes">
        <pc:chgData name="Maria Scruby" userId="fa2376300b3a3946" providerId="LiveId" clId="{2D57328B-D86B-4AB9-A585-C021F1C88E63}" dt="2024-03-10T10:46:19.835" v="2180" actId="20577"/>
        <pc:sldMkLst>
          <pc:docMk/>
          <pc:sldMk cId="838847660" sldId="260"/>
        </pc:sldMkLst>
      </pc:sldChg>
      <pc:sldChg chg="addSp modSp mod modAnim modNotes modNotesTx">
        <pc:chgData name="Maria Scruby" userId="fa2376300b3a3946" providerId="LiveId" clId="{2D57328B-D86B-4AB9-A585-C021F1C88E63}" dt="2024-03-09T11:04:04.340" v="2081" actId="6549"/>
        <pc:sldMkLst>
          <pc:docMk/>
          <pc:sldMk cId="2599527826" sldId="261"/>
        </pc:sldMkLst>
        <pc:spChg chg="add mod">
          <ac:chgData name="Maria Scruby" userId="fa2376300b3a3946" providerId="LiveId" clId="{2D57328B-D86B-4AB9-A585-C021F1C88E63}" dt="2024-03-02T13:20:11.554" v="1231" actId="207"/>
          <ac:spMkLst>
            <pc:docMk/>
            <pc:sldMk cId="2599527826" sldId="261"/>
            <ac:spMk id="2" creationId="{2BD8A67E-DBB2-2584-2A5A-3D7B50A8BF93}"/>
          </ac:spMkLst>
        </pc:spChg>
        <pc:spChg chg="mod">
          <ac:chgData name="Maria Scruby" userId="fa2376300b3a3946" providerId="LiveId" clId="{2D57328B-D86B-4AB9-A585-C021F1C88E63}" dt="2024-03-02T13:20:40.272" v="1236" actId="1076"/>
          <ac:spMkLst>
            <pc:docMk/>
            <pc:sldMk cId="2599527826" sldId="261"/>
            <ac:spMk id="16" creationId="{F1EF0F5C-B541-8727-33C3-4815E26ECA96}"/>
          </ac:spMkLst>
        </pc:spChg>
        <pc:spChg chg="mod">
          <ac:chgData name="Maria Scruby" userId="fa2376300b3a3946" providerId="LiveId" clId="{2D57328B-D86B-4AB9-A585-C021F1C88E63}" dt="2024-03-02T13:20:44.448" v="1237" actId="1076"/>
          <ac:spMkLst>
            <pc:docMk/>
            <pc:sldMk cId="2599527826" sldId="261"/>
            <ac:spMk id="17" creationId="{F3DD2768-719B-1479-10E5-968AC00E44E6}"/>
          </ac:spMkLst>
        </pc:spChg>
        <pc:spChg chg="mod">
          <ac:chgData name="Maria Scruby" userId="fa2376300b3a3946" providerId="LiveId" clId="{2D57328B-D86B-4AB9-A585-C021F1C88E63}" dt="2024-03-02T13:20:26.352" v="1232" actId="14100"/>
          <ac:spMkLst>
            <pc:docMk/>
            <pc:sldMk cId="2599527826" sldId="261"/>
            <ac:spMk id="20" creationId="{A5499EC6-84E4-71FE-4B10-ABA1F343D92B}"/>
          </ac:spMkLst>
        </pc:spChg>
        <pc:picChg chg="mod">
          <ac:chgData name="Maria Scruby" userId="fa2376300b3a3946" providerId="LiveId" clId="{2D57328B-D86B-4AB9-A585-C021F1C88E63}" dt="2024-03-02T13:20:33.521" v="1234" actId="14100"/>
          <ac:picMkLst>
            <pc:docMk/>
            <pc:sldMk cId="2599527826" sldId="261"/>
            <ac:picMk id="4" creationId="{79F54732-695F-F078-DCA4-BFA8D2C86498}"/>
          </ac:picMkLst>
        </pc:picChg>
        <pc:picChg chg="mod">
          <ac:chgData name="Maria Scruby" userId="fa2376300b3a3946" providerId="LiveId" clId="{2D57328B-D86B-4AB9-A585-C021F1C88E63}" dt="2024-03-02T13:20:37.745" v="1235" actId="1076"/>
          <ac:picMkLst>
            <pc:docMk/>
            <pc:sldMk cId="2599527826" sldId="261"/>
            <ac:picMk id="13" creationId="{3D294DA7-EE56-3763-A17D-DB8839F8A041}"/>
          </ac:picMkLst>
        </pc:picChg>
      </pc:sldChg>
      <pc:sldChg chg="addSp delSp modSp mod modAnim modNotes modNotesTx">
        <pc:chgData name="Maria Scruby" userId="fa2376300b3a3946" providerId="LiveId" clId="{2D57328B-D86B-4AB9-A585-C021F1C88E63}" dt="2024-03-10T11:43:17.243" v="2247"/>
        <pc:sldMkLst>
          <pc:docMk/>
          <pc:sldMk cId="1313090580" sldId="262"/>
        </pc:sldMkLst>
        <pc:spChg chg="add mod">
          <ac:chgData name="Maria Scruby" userId="fa2376300b3a3946" providerId="LiveId" clId="{2D57328B-D86B-4AB9-A585-C021F1C88E63}" dt="2024-03-04T10:51:51.583" v="1686" actId="14100"/>
          <ac:spMkLst>
            <pc:docMk/>
            <pc:sldMk cId="1313090580" sldId="262"/>
            <ac:spMk id="3" creationId="{B97ABFEC-EFB6-E003-BBBA-6F1946CBBBD8}"/>
          </ac:spMkLst>
        </pc:spChg>
        <pc:spChg chg="del mod">
          <ac:chgData name="Maria Scruby" userId="fa2376300b3a3946" providerId="LiveId" clId="{2D57328B-D86B-4AB9-A585-C021F1C88E63}" dt="2024-03-01T13:19:24.089" v="1084" actId="478"/>
          <ac:spMkLst>
            <pc:docMk/>
            <pc:sldMk cId="1313090580" sldId="262"/>
            <ac:spMk id="16" creationId="{1E51D272-9B60-329F-A265-0F8FFA332F30}"/>
          </ac:spMkLst>
        </pc:spChg>
        <pc:spChg chg="mod">
          <ac:chgData name="Maria Scruby" userId="fa2376300b3a3946" providerId="LiveId" clId="{2D57328B-D86B-4AB9-A585-C021F1C88E63}" dt="2024-03-04T10:44:17.655" v="1669" actId="1076"/>
          <ac:spMkLst>
            <pc:docMk/>
            <pc:sldMk cId="1313090580" sldId="262"/>
            <ac:spMk id="20" creationId="{5003FD00-A92B-2AF3-3C0A-8B81644D147D}"/>
          </ac:spMkLst>
        </pc:spChg>
        <pc:spChg chg="mod">
          <ac:chgData name="Maria Scruby" userId="fa2376300b3a3946" providerId="LiveId" clId="{2D57328B-D86B-4AB9-A585-C021F1C88E63}" dt="2024-03-02T16:30:31.405" v="1316" actId="14100"/>
          <ac:spMkLst>
            <pc:docMk/>
            <pc:sldMk cId="1313090580" sldId="262"/>
            <ac:spMk id="21" creationId="{374F225F-C518-E3EB-806A-6B9127B0449D}"/>
          </ac:spMkLst>
        </pc:spChg>
        <pc:spChg chg="mod">
          <ac:chgData name="Maria Scruby" userId="fa2376300b3a3946" providerId="LiveId" clId="{2D57328B-D86B-4AB9-A585-C021F1C88E63}" dt="2024-03-02T16:24:35.663" v="1272" actId="14100"/>
          <ac:spMkLst>
            <pc:docMk/>
            <pc:sldMk cId="1313090580" sldId="262"/>
            <ac:spMk id="22" creationId="{5FB8DF5E-DE23-896F-E65D-6458153905B0}"/>
          </ac:spMkLst>
        </pc:spChg>
        <pc:spChg chg="mod">
          <ac:chgData name="Maria Scruby" userId="fa2376300b3a3946" providerId="LiveId" clId="{2D57328B-D86B-4AB9-A585-C021F1C88E63}" dt="2024-03-04T10:43:24.698" v="1666" actId="20577"/>
          <ac:spMkLst>
            <pc:docMk/>
            <pc:sldMk cId="1313090580" sldId="262"/>
            <ac:spMk id="23" creationId="{FB1230E3-2E97-CF82-B352-EEB2339DDA70}"/>
          </ac:spMkLst>
        </pc:spChg>
        <pc:picChg chg="mod">
          <ac:chgData name="Maria Scruby" userId="fa2376300b3a3946" providerId="LiveId" clId="{2D57328B-D86B-4AB9-A585-C021F1C88E63}" dt="2024-03-02T16:30:24.426" v="1314" actId="1076"/>
          <ac:picMkLst>
            <pc:docMk/>
            <pc:sldMk cId="1313090580" sldId="262"/>
            <ac:picMk id="4" creationId="{58E5C738-2375-D97A-458B-E3A1526929BD}"/>
          </ac:picMkLst>
        </pc:picChg>
        <pc:picChg chg="mod">
          <ac:chgData name="Maria Scruby" userId="fa2376300b3a3946" providerId="LiveId" clId="{2D57328B-D86B-4AB9-A585-C021F1C88E63}" dt="2024-03-04T10:44:22.079" v="1670" actId="1076"/>
          <ac:picMkLst>
            <pc:docMk/>
            <pc:sldMk cId="1313090580" sldId="262"/>
            <ac:picMk id="10" creationId="{F37EDD29-4287-49B1-3C02-F60115660AD8}"/>
          </ac:picMkLst>
        </pc:picChg>
        <pc:picChg chg="mod">
          <ac:chgData name="Maria Scruby" userId="fa2376300b3a3946" providerId="LiveId" clId="{2D57328B-D86B-4AB9-A585-C021F1C88E63}" dt="2024-03-04T10:44:26.104" v="1671" actId="1076"/>
          <ac:picMkLst>
            <pc:docMk/>
            <pc:sldMk cId="1313090580" sldId="262"/>
            <ac:picMk id="12" creationId="{E453ADBE-9BFE-0911-EADC-5179C0F78F53}"/>
          </ac:picMkLst>
        </pc:picChg>
        <pc:picChg chg="mod ord">
          <ac:chgData name="Maria Scruby" userId="fa2376300b3a3946" providerId="LiveId" clId="{2D57328B-D86B-4AB9-A585-C021F1C88E63}" dt="2024-03-04T10:44:29.292" v="1672" actId="1076"/>
          <ac:picMkLst>
            <pc:docMk/>
            <pc:sldMk cId="1313090580" sldId="262"/>
            <ac:picMk id="14" creationId="{C834F877-DD50-4841-291D-235A6FCFC645}"/>
          </ac:picMkLst>
        </pc:picChg>
        <pc:picChg chg="mod">
          <ac:chgData name="Maria Scruby" userId="fa2376300b3a3946" providerId="LiveId" clId="{2D57328B-D86B-4AB9-A585-C021F1C88E63}" dt="2024-03-02T13:22:51.195" v="1254" actId="14100"/>
          <ac:picMkLst>
            <pc:docMk/>
            <pc:sldMk cId="1313090580" sldId="262"/>
            <ac:picMk id="17" creationId="{90399D9E-56C1-9EAE-5329-F78D87384242}"/>
          </ac:picMkLst>
        </pc:picChg>
      </pc:sldChg>
      <pc:sldChg chg="addSp delSp modSp mod delAnim modAnim modNotes modNotesTx">
        <pc:chgData name="Maria Scruby" userId="fa2376300b3a3946" providerId="LiveId" clId="{2D57328B-D86B-4AB9-A585-C021F1C88E63}" dt="2024-03-10T12:00:44.813" v="2259" actId="1076"/>
        <pc:sldMkLst>
          <pc:docMk/>
          <pc:sldMk cId="2889939436" sldId="263"/>
        </pc:sldMkLst>
        <pc:spChg chg="mod">
          <ac:chgData name="Maria Scruby" userId="fa2376300b3a3946" providerId="LiveId" clId="{2D57328B-D86B-4AB9-A585-C021F1C88E63}" dt="2024-03-10T12:00:40.886" v="2258" actId="1076"/>
          <ac:spMkLst>
            <pc:docMk/>
            <pc:sldMk cId="2889939436" sldId="263"/>
            <ac:spMk id="18" creationId="{511757CB-220F-FFF9-01A2-C053F5FAC285}"/>
          </ac:spMkLst>
        </pc:spChg>
        <pc:spChg chg="mod">
          <ac:chgData name="Maria Scruby" userId="fa2376300b3a3946" providerId="LiveId" clId="{2D57328B-D86B-4AB9-A585-C021F1C88E63}" dt="2024-03-10T12:00:23.507" v="2255" actId="1076"/>
          <ac:spMkLst>
            <pc:docMk/>
            <pc:sldMk cId="2889939436" sldId="263"/>
            <ac:spMk id="19" creationId="{4E027DF4-06BA-B9F7-5D1A-02A9692FD903}"/>
          </ac:spMkLst>
        </pc:spChg>
        <pc:spChg chg="mod">
          <ac:chgData name="Maria Scruby" userId="fa2376300b3a3946" providerId="LiveId" clId="{2D57328B-D86B-4AB9-A585-C021F1C88E63}" dt="2024-03-01T11:37:19.243" v="214" actId="34135"/>
          <ac:spMkLst>
            <pc:docMk/>
            <pc:sldMk cId="2889939436" sldId="263"/>
            <ac:spMk id="20" creationId="{645D4B93-6E1A-4FF4-5F5C-9EB9AB605880}"/>
          </ac:spMkLst>
        </pc:spChg>
        <pc:picChg chg="mod">
          <ac:chgData name="Maria Scruby" userId="fa2376300b3a3946" providerId="LiveId" clId="{2D57328B-D86B-4AB9-A585-C021F1C88E63}" dt="2024-03-04T10:45:49.535" v="1675" actId="1076"/>
          <ac:picMkLst>
            <pc:docMk/>
            <pc:sldMk cId="2889939436" sldId="263"/>
            <ac:picMk id="4" creationId="{2F51C32A-38BF-E7F3-983E-88F2AA072890}"/>
          </ac:picMkLst>
        </pc:picChg>
        <pc:picChg chg="mod">
          <ac:chgData name="Maria Scruby" userId="fa2376300b3a3946" providerId="LiveId" clId="{2D57328B-D86B-4AB9-A585-C021F1C88E63}" dt="2024-03-10T12:00:29.989" v="2257" actId="1076"/>
          <ac:picMkLst>
            <pc:docMk/>
            <pc:sldMk cId="2889939436" sldId="263"/>
            <ac:picMk id="6" creationId="{AF04A863-0F2B-2B98-2BA9-55D3414EAE29}"/>
          </ac:picMkLst>
        </pc:picChg>
        <pc:picChg chg="mod">
          <ac:chgData name="Maria Scruby" userId="fa2376300b3a3946" providerId="LiveId" clId="{2D57328B-D86B-4AB9-A585-C021F1C88E63}" dt="2024-03-10T12:00:44.813" v="2259" actId="1076"/>
          <ac:picMkLst>
            <pc:docMk/>
            <pc:sldMk cId="2889939436" sldId="263"/>
            <ac:picMk id="9" creationId="{F686E785-4E4B-050F-F18E-A993917BC821}"/>
          </ac:picMkLst>
        </pc:picChg>
        <pc:picChg chg="del mod">
          <ac:chgData name="Maria Scruby" userId="fa2376300b3a3946" providerId="LiveId" clId="{2D57328B-D86B-4AB9-A585-C021F1C88E63}" dt="2024-03-10T11:59:45.679" v="2252" actId="478"/>
          <ac:picMkLst>
            <pc:docMk/>
            <pc:sldMk cId="2889939436" sldId="263"/>
            <ac:picMk id="21" creationId="{0326E400-CD1D-D5E8-E8AF-A838B33F77CB}"/>
          </ac:picMkLst>
        </pc:picChg>
        <pc:picChg chg="del mod">
          <ac:chgData name="Maria Scruby" userId="fa2376300b3a3946" providerId="LiveId" clId="{2D57328B-D86B-4AB9-A585-C021F1C88E63}" dt="2024-03-10T11:59:48.620" v="2253" actId="478"/>
          <ac:picMkLst>
            <pc:docMk/>
            <pc:sldMk cId="2889939436" sldId="263"/>
            <ac:picMk id="22" creationId="{C7A1FEBA-3961-A3C8-5551-2694F635CC86}"/>
          </ac:picMkLst>
        </pc:picChg>
        <pc:picChg chg="mod">
          <ac:chgData name="Maria Scruby" userId="fa2376300b3a3946" providerId="LiveId" clId="{2D57328B-D86B-4AB9-A585-C021F1C88E63}" dt="2024-03-10T12:00:26.429" v="2256" actId="1076"/>
          <ac:picMkLst>
            <pc:docMk/>
            <pc:sldMk cId="2889939436" sldId="263"/>
            <ac:picMk id="23" creationId="{0800FD20-95CE-3035-6BF8-582EE2D04CCD}"/>
          </ac:picMkLst>
        </pc:picChg>
        <pc:picChg chg="add del mod">
          <ac:chgData name="Maria Scruby" userId="fa2376300b3a3946" providerId="LiveId" clId="{2D57328B-D86B-4AB9-A585-C021F1C88E63}" dt="2024-03-10T11:11:33.436" v="2202" actId="478"/>
          <ac:picMkLst>
            <pc:docMk/>
            <pc:sldMk cId="2889939436" sldId="263"/>
            <ac:picMk id="24" creationId="{D77016D3-8AF7-62B0-3B5E-0302B108216F}"/>
          </ac:picMkLst>
        </pc:picChg>
      </pc:sldChg>
      <pc:sldChg chg="addSp delSp modSp mod modNotesTx">
        <pc:chgData name="Maria Scruby" userId="fa2376300b3a3946" providerId="LiveId" clId="{2D57328B-D86B-4AB9-A585-C021F1C88E63}" dt="2024-03-04T10:51:32.974" v="1685"/>
        <pc:sldMkLst>
          <pc:docMk/>
          <pc:sldMk cId="3051013214" sldId="264"/>
        </pc:sldMkLst>
        <pc:spChg chg="add mod">
          <ac:chgData name="Maria Scruby" userId="fa2376300b3a3946" providerId="LiveId" clId="{2D57328B-D86B-4AB9-A585-C021F1C88E63}" dt="2024-03-02T16:40:49.036" v="1428" actId="313"/>
          <ac:spMkLst>
            <pc:docMk/>
            <pc:sldMk cId="3051013214" sldId="264"/>
            <ac:spMk id="12" creationId="{3C9643A7-4B7E-4E2B-24DE-E96D569B52B8}"/>
          </ac:spMkLst>
        </pc:spChg>
        <pc:spChg chg="add mod">
          <ac:chgData name="Maria Scruby" userId="fa2376300b3a3946" providerId="LiveId" clId="{2D57328B-D86B-4AB9-A585-C021F1C88E63}" dt="2024-03-02T13:05:36.522" v="1160" actId="1076"/>
          <ac:spMkLst>
            <pc:docMk/>
            <pc:sldMk cId="3051013214" sldId="264"/>
            <ac:spMk id="14" creationId="{8FACBF9F-6AC1-12CC-0347-6B32F5A821D4}"/>
          </ac:spMkLst>
        </pc:spChg>
        <pc:spChg chg="add mod">
          <ac:chgData name="Maria Scruby" userId="fa2376300b3a3946" providerId="LiveId" clId="{2D57328B-D86B-4AB9-A585-C021F1C88E63}" dt="2024-03-04T10:47:42.219" v="1682" actId="1076"/>
          <ac:spMkLst>
            <pc:docMk/>
            <pc:sldMk cId="3051013214" sldId="264"/>
            <ac:spMk id="17" creationId="{2846724D-6ECC-B858-E194-485D503A7A05}"/>
          </ac:spMkLst>
        </pc:spChg>
        <pc:picChg chg="del mod">
          <ac:chgData name="Maria Scruby" userId="fa2376300b3a3946" providerId="LiveId" clId="{2D57328B-D86B-4AB9-A585-C021F1C88E63}" dt="2024-03-01T12:45:10.618" v="966" actId="478"/>
          <ac:picMkLst>
            <pc:docMk/>
            <pc:sldMk cId="3051013214" sldId="264"/>
            <ac:picMk id="4" creationId="{052E2D09-6F5F-2838-1485-6EF4DC644497}"/>
          </ac:picMkLst>
        </pc:picChg>
        <pc:picChg chg="mod">
          <ac:chgData name="Maria Scruby" userId="fa2376300b3a3946" providerId="LiveId" clId="{2D57328B-D86B-4AB9-A585-C021F1C88E63}" dt="2024-03-02T16:40:34.728" v="1424" actId="14100"/>
          <ac:picMkLst>
            <pc:docMk/>
            <pc:sldMk cId="3051013214" sldId="264"/>
            <ac:picMk id="5" creationId="{605F8324-97B1-D3DC-F922-A9A3338B7374}"/>
          </ac:picMkLst>
        </pc:picChg>
        <pc:picChg chg="mod modCrop">
          <ac:chgData name="Maria Scruby" userId="fa2376300b3a3946" providerId="LiveId" clId="{2D57328B-D86B-4AB9-A585-C021F1C88E63}" dt="2024-03-04T10:51:32.974" v="1685"/>
          <ac:picMkLst>
            <pc:docMk/>
            <pc:sldMk cId="3051013214" sldId="264"/>
            <ac:picMk id="6" creationId="{D26FF781-01CA-8C2D-60E8-EEE557C0A834}"/>
          </ac:picMkLst>
        </pc:picChg>
        <pc:picChg chg="mod ord">
          <ac:chgData name="Maria Scruby" userId="fa2376300b3a3946" providerId="LiveId" clId="{2D57328B-D86B-4AB9-A585-C021F1C88E63}" dt="2024-03-04T10:47:38.443" v="1681" actId="1076"/>
          <ac:picMkLst>
            <pc:docMk/>
            <pc:sldMk cId="3051013214" sldId="264"/>
            <ac:picMk id="7" creationId="{B582989D-F335-576D-6106-9FBE9948D6B7}"/>
          </ac:picMkLst>
        </pc:picChg>
        <pc:picChg chg="add mod">
          <ac:chgData name="Maria Scruby" userId="fa2376300b3a3946" providerId="LiveId" clId="{2D57328B-D86B-4AB9-A585-C021F1C88E63}" dt="2024-03-02T13:06:06.721" v="1163" actId="14100"/>
          <ac:picMkLst>
            <pc:docMk/>
            <pc:sldMk cId="3051013214" sldId="264"/>
            <ac:picMk id="13" creationId="{88EE3073-FCFE-D9AB-5D48-B95F6233FD5F}"/>
          </ac:picMkLst>
        </pc:picChg>
        <pc:picChg chg="add mod modCrop">
          <ac:chgData name="Maria Scruby" userId="fa2376300b3a3946" providerId="LiveId" clId="{2D57328B-D86B-4AB9-A585-C021F1C88E63}" dt="2024-03-02T13:05:33.207" v="1159" actId="14100"/>
          <ac:picMkLst>
            <pc:docMk/>
            <pc:sldMk cId="3051013214" sldId="264"/>
            <ac:picMk id="16" creationId="{CB4B8B54-81BE-8909-32F1-C56CC837A50A}"/>
          </ac:picMkLst>
        </pc:picChg>
      </pc:sldChg>
    </pc:docChg>
  </pc:docChgLst>
  <pc:docChgLst>
    <pc:chgData name="Maria Gayton" userId="46dc1340-834d-4b37-b140-edda960ae4cb" providerId="ADAL" clId="{07330EDC-DB97-45F3-8ADE-CBC27A12C2AC}"/>
    <pc:docChg chg="custSel addSld modSld sldOrd">
      <pc:chgData name="Maria Gayton" userId="46dc1340-834d-4b37-b140-edda960ae4cb" providerId="ADAL" clId="{07330EDC-DB97-45F3-8ADE-CBC27A12C2AC}" dt="2024-12-11T12:24:01.375" v="2332"/>
      <pc:docMkLst>
        <pc:docMk/>
      </pc:docMkLst>
      <pc:sldChg chg="addSp delSp modSp mod modNotesTx">
        <pc:chgData name="Maria Gayton" userId="46dc1340-834d-4b37-b140-edda960ae4cb" providerId="ADAL" clId="{07330EDC-DB97-45F3-8ADE-CBC27A12C2AC}" dt="2024-12-11T11:40:06.275" v="1282" actId="20577"/>
        <pc:sldMkLst>
          <pc:docMk/>
          <pc:sldMk cId="295901959" sldId="256"/>
        </pc:sldMkLst>
        <pc:spChg chg="add del mod">
          <ac:chgData name="Maria Gayton" userId="46dc1340-834d-4b37-b140-edda960ae4cb" providerId="ADAL" clId="{07330EDC-DB97-45F3-8ADE-CBC27A12C2AC}" dt="2024-12-02T12:29:47.608" v="15" actId="478"/>
          <ac:spMkLst>
            <pc:docMk/>
            <pc:sldMk cId="295901959" sldId="256"/>
            <ac:spMk id="3" creationId="{B40F850F-E8B1-1C13-8CCB-96927BB58391}"/>
          </ac:spMkLst>
        </pc:spChg>
        <pc:spChg chg="add del">
          <ac:chgData name="Maria Gayton" userId="46dc1340-834d-4b37-b140-edda960ae4cb" providerId="ADAL" clId="{07330EDC-DB97-45F3-8ADE-CBC27A12C2AC}" dt="2024-12-02T12:27:03.342" v="2" actId="478"/>
          <ac:spMkLst>
            <pc:docMk/>
            <pc:sldMk cId="295901959" sldId="256"/>
            <ac:spMk id="11" creationId="{0620436D-03DE-A9A3-9A3F-CBDD49F390D2}"/>
          </ac:spMkLst>
        </pc:spChg>
        <pc:picChg chg="del">
          <ac:chgData name="Maria Gayton" userId="46dc1340-834d-4b37-b140-edda960ae4cb" providerId="ADAL" clId="{07330EDC-DB97-45F3-8ADE-CBC27A12C2AC}" dt="2024-12-02T12:27:06.987" v="3" actId="21"/>
          <ac:picMkLst>
            <pc:docMk/>
            <pc:sldMk cId="295901959" sldId="256"/>
            <ac:picMk id="5" creationId="{B2F14FC1-9076-8061-0788-D917E53815BA}"/>
          </ac:picMkLst>
        </pc:picChg>
        <pc:picChg chg="del">
          <ac:chgData name="Maria Gayton" userId="46dc1340-834d-4b37-b140-edda960ae4cb" providerId="ADAL" clId="{07330EDC-DB97-45F3-8ADE-CBC27A12C2AC}" dt="2024-12-02T12:27:56.815" v="7" actId="21"/>
          <ac:picMkLst>
            <pc:docMk/>
            <pc:sldMk cId="295901959" sldId="256"/>
            <ac:picMk id="6" creationId="{E2B9DDC5-BA2E-76A9-C05D-BA096EB689E3}"/>
          </ac:picMkLst>
        </pc:picChg>
        <pc:picChg chg="add del mod">
          <ac:chgData name="Maria Gayton" userId="46dc1340-834d-4b37-b140-edda960ae4cb" providerId="ADAL" clId="{07330EDC-DB97-45F3-8ADE-CBC27A12C2AC}" dt="2024-12-02T12:28:42.864" v="11" actId="21"/>
          <ac:picMkLst>
            <pc:docMk/>
            <pc:sldMk cId="295901959" sldId="256"/>
            <ac:picMk id="13" creationId="{75AFEE86-A625-5409-3C92-2D328C5783D3}"/>
          </ac:picMkLst>
        </pc:picChg>
        <pc:picChg chg="add mod">
          <ac:chgData name="Maria Gayton" userId="46dc1340-834d-4b37-b140-edda960ae4cb" providerId="ADAL" clId="{07330EDC-DB97-45F3-8ADE-CBC27A12C2AC}" dt="2024-12-02T12:29:41.592" v="13" actId="1076"/>
          <ac:picMkLst>
            <pc:docMk/>
            <pc:sldMk cId="295901959" sldId="256"/>
            <ac:picMk id="14" creationId="{01FCC820-8AAE-5BB9-BC0B-129B725EA7A0}"/>
          </ac:picMkLst>
        </pc:picChg>
      </pc:sldChg>
      <pc:sldChg chg="modSp mod modNotesTx">
        <pc:chgData name="Maria Gayton" userId="46dc1340-834d-4b37-b140-edda960ae4cb" providerId="ADAL" clId="{07330EDC-DB97-45F3-8ADE-CBC27A12C2AC}" dt="2024-12-11T12:10:33.484" v="2164" actId="20577"/>
        <pc:sldMkLst>
          <pc:docMk/>
          <pc:sldMk cId="3899870042" sldId="257"/>
        </pc:sldMkLst>
        <pc:spChg chg="mod">
          <ac:chgData name="Maria Gayton" userId="46dc1340-834d-4b37-b140-edda960ae4cb" providerId="ADAL" clId="{07330EDC-DB97-45F3-8ADE-CBC27A12C2AC}" dt="2024-12-11T12:09:07.564" v="2062" actId="1076"/>
          <ac:spMkLst>
            <pc:docMk/>
            <pc:sldMk cId="3899870042" sldId="257"/>
            <ac:spMk id="5" creationId="{277D45CF-AF3E-1981-18C1-4C52C7DCB6B4}"/>
          </ac:spMkLst>
        </pc:spChg>
      </pc:sldChg>
      <pc:sldChg chg="modSp mod">
        <pc:chgData name="Maria Gayton" userId="46dc1340-834d-4b37-b140-edda960ae4cb" providerId="ADAL" clId="{07330EDC-DB97-45F3-8ADE-CBC27A12C2AC}" dt="2024-12-11T12:10:55.389" v="2165" actId="1076"/>
        <pc:sldMkLst>
          <pc:docMk/>
          <pc:sldMk cId="3951626125" sldId="258"/>
        </pc:sldMkLst>
        <pc:picChg chg="mod">
          <ac:chgData name="Maria Gayton" userId="46dc1340-834d-4b37-b140-edda960ae4cb" providerId="ADAL" clId="{07330EDC-DB97-45F3-8ADE-CBC27A12C2AC}" dt="2024-12-11T12:10:55.389" v="2165" actId="1076"/>
          <ac:picMkLst>
            <pc:docMk/>
            <pc:sldMk cId="3951626125" sldId="258"/>
            <ac:picMk id="24" creationId="{153B06D1-6371-C1AF-C650-3D8023454A2F}"/>
          </ac:picMkLst>
        </pc:picChg>
      </pc:sldChg>
      <pc:sldChg chg="modSp mod ord">
        <pc:chgData name="Maria Gayton" userId="46dc1340-834d-4b37-b140-edda960ae4cb" providerId="ADAL" clId="{07330EDC-DB97-45F3-8ADE-CBC27A12C2AC}" dt="2024-12-11T12:20:22.056" v="2329"/>
        <pc:sldMkLst>
          <pc:docMk/>
          <pc:sldMk cId="3293892120" sldId="259"/>
        </pc:sldMkLst>
        <pc:spChg chg="mod">
          <ac:chgData name="Maria Gayton" userId="46dc1340-834d-4b37-b140-edda960ae4cb" providerId="ADAL" clId="{07330EDC-DB97-45F3-8ADE-CBC27A12C2AC}" dt="2024-12-11T12:20:04.065" v="2326" actId="1076"/>
          <ac:spMkLst>
            <pc:docMk/>
            <pc:sldMk cId="3293892120" sldId="259"/>
            <ac:spMk id="2" creationId="{D66DB5C4-32E6-7EE1-DBA0-90B96AB9063F}"/>
          </ac:spMkLst>
        </pc:spChg>
        <pc:spChg chg="mod">
          <ac:chgData name="Maria Gayton" userId="46dc1340-834d-4b37-b140-edda960ae4cb" providerId="ADAL" clId="{07330EDC-DB97-45F3-8ADE-CBC27A12C2AC}" dt="2024-12-11T12:20:05.010" v="2327" actId="1076"/>
          <ac:spMkLst>
            <pc:docMk/>
            <pc:sldMk cId="3293892120" sldId="259"/>
            <ac:spMk id="4" creationId="{CD81E2B2-DF1B-C60E-C2EE-C4FAD1CFBCC4}"/>
          </ac:spMkLst>
        </pc:spChg>
        <pc:picChg chg="mod">
          <ac:chgData name="Maria Gayton" userId="46dc1340-834d-4b37-b140-edda960ae4cb" providerId="ADAL" clId="{07330EDC-DB97-45F3-8ADE-CBC27A12C2AC}" dt="2024-12-02T12:31:20.066" v="16" actId="1076"/>
          <ac:picMkLst>
            <pc:docMk/>
            <pc:sldMk cId="3293892120" sldId="259"/>
            <ac:picMk id="7" creationId="{95B63990-4558-6C1F-5BA9-CF8C55B81592}"/>
          </ac:picMkLst>
        </pc:picChg>
        <pc:picChg chg="mod">
          <ac:chgData name="Maria Gayton" userId="46dc1340-834d-4b37-b140-edda960ae4cb" providerId="ADAL" clId="{07330EDC-DB97-45F3-8ADE-CBC27A12C2AC}" dt="2024-12-02T12:31:22.505" v="17" actId="1076"/>
          <ac:picMkLst>
            <pc:docMk/>
            <pc:sldMk cId="3293892120" sldId="259"/>
            <ac:picMk id="1026" creationId="{BB695487-0C02-7682-A800-E9A725346586}"/>
          </ac:picMkLst>
        </pc:picChg>
      </pc:sldChg>
      <pc:sldChg chg="addSp delSp modSp mod ord delAnim">
        <pc:chgData name="Maria Gayton" userId="46dc1340-834d-4b37-b140-edda960ae4cb" providerId="ADAL" clId="{07330EDC-DB97-45F3-8ADE-CBC27A12C2AC}" dt="2024-12-11T12:24:01.375" v="2332"/>
        <pc:sldMkLst>
          <pc:docMk/>
          <pc:sldMk cId="838847660" sldId="260"/>
        </pc:sldMkLst>
        <pc:picChg chg="mod">
          <ac:chgData name="Maria Gayton" userId="46dc1340-834d-4b37-b140-edda960ae4cb" providerId="ADAL" clId="{07330EDC-DB97-45F3-8ADE-CBC27A12C2AC}" dt="2024-12-02T12:37:47.369" v="23" actId="1076"/>
          <ac:picMkLst>
            <pc:docMk/>
            <pc:sldMk cId="838847660" sldId="260"/>
            <ac:picMk id="4" creationId="{CB269CFA-F32F-A7DF-0298-570B4DB42294}"/>
          </ac:picMkLst>
        </pc:picChg>
        <pc:picChg chg="del">
          <ac:chgData name="Maria Gayton" userId="46dc1340-834d-4b37-b140-edda960ae4cb" providerId="ADAL" clId="{07330EDC-DB97-45F3-8ADE-CBC27A12C2AC}" dt="2024-12-02T12:37:14.299" v="18" actId="21"/>
          <ac:picMkLst>
            <pc:docMk/>
            <pc:sldMk cId="838847660" sldId="260"/>
            <ac:picMk id="5" creationId="{9E839DDC-81B6-E150-D5B2-8C67F4BB524B}"/>
          </ac:picMkLst>
        </pc:picChg>
        <pc:picChg chg="add mod">
          <ac:chgData name="Maria Gayton" userId="46dc1340-834d-4b37-b140-edda960ae4cb" providerId="ADAL" clId="{07330EDC-DB97-45F3-8ADE-CBC27A12C2AC}" dt="2024-12-02T12:37:55.919" v="25" actId="14100"/>
          <ac:picMkLst>
            <pc:docMk/>
            <pc:sldMk cId="838847660" sldId="260"/>
            <ac:picMk id="6" creationId="{16AC68A5-820C-F49D-24FF-D35E1CF31CE1}"/>
          </ac:picMkLst>
        </pc:picChg>
        <pc:picChg chg="mod">
          <ac:chgData name="Maria Gayton" userId="46dc1340-834d-4b37-b140-edda960ae4cb" providerId="ADAL" clId="{07330EDC-DB97-45F3-8ADE-CBC27A12C2AC}" dt="2024-12-02T12:37:50.325" v="24" actId="1076"/>
          <ac:picMkLst>
            <pc:docMk/>
            <pc:sldMk cId="838847660" sldId="260"/>
            <ac:picMk id="8" creationId="{9425A2C6-DEE6-58C4-DECB-37856AF2A9AC}"/>
          </ac:picMkLst>
        </pc:picChg>
      </pc:sldChg>
      <pc:sldChg chg="delSp mod">
        <pc:chgData name="Maria Gayton" userId="46dc1340-834d-4b37-b140-edda960ae4cb" providerId="ADAL" clId="{07330EDC-DB97-45F3-8ADE-CBC27A12C2AC}" dt="2024-12-11T12:23:45.160" v="2330" actId="21"/>
        <pc:sldMkLst>
          <pc:docMk/>
          <pc:sldMk cId="3051013214" sldId="264"/>
        </pc:sldMkLst>
        <pc:picChg chg="del">
          <ac:chgData name="Maria Gayton" userId="46dc1340-834d-4b37-b140-edda960ae4cb" providerId="ADAL" clId="{07330EDC-DB97-45F3-8ADE-CBC27A12C2AC}" dt="2024-12-11T12:23:45.160" v="2330" actId="21"/>
          <ac:picMkLst>
            <pc:docMk/>
            <pc:sldMk cId="3051013214" sldId="264"/>
            <ac:picMk id="6" creationId="{D26FF781-01CA-8C2D-60E8-EEE557C0A834}"/>
          </ac:picMkLst>
        </pc:picChg>
      </pc:sldChg>
      <pc:sldChg chg="delSp modSp new mod modNotesTx">
        <pc:chgData name="Maria Gayton" userId="46dc1340-834d-4b37-b140-edda960ae4cb" providerId="ADAL" clId="{07330EDC-DB97-45F3-8ADE-CBC27A12C2AC}" dt="2024-12-11T11:41:27.514" v="1470" actId="20577"/>
        <pc:sldMkLst>
          <pc:docMk/>
          <pc:sldMk cId="224784977" sldId="265"/>
        </pc:sldMkLst>
        <pc:spChg chg="mod">
          <ac:chgData name="Maria Gayton" userId="46dc1340-834d-4b37-b140-edda960ae4cb" providerId="ADAL" clId="{07330EDC-DB97-45F3-8ADE-CBC27A12C2AC}" dt="2024-12-11T11:27:35.369" v="74" actId="1076"/>
          <ac:spMkLst>
            <pc:docMk/>
            <pc:sldMk cId="224784977" sldId="265"/>
            <ac:spMk id="2" creationId="{8AF8977D-F881-54D7-2F23-BEF20116F769}"/>
          </ac:spMkLst>
        </pc:spChg>
        <pc:spChg chg="del">
          <ac:chgData name="Maria Gayton" userId="46dc1340-834d-4b37-b140-edda960ae4cb" providerId="ADAL" clId="{07330EDC-DB97-45F3-8ADE-CBC27A12C2AC}" dt="2024-12-11T11:27:30.522" v="73" actId="21"/>
          <ac:spMkLst>
            <pc:docMk/>
            <pc:sldMk cId="224784977" sldId="265"/>
            <ac:spMk id="3" creationId="{08463471-DF66-87B9-71DE-400DE3B29CF5}"/>
          </ac:spMkLst>
        </pc:spChg>
      </pc:sldChg>
      <pc:sldChg chg="modSp new mod modNotesTx">
        <pc:chgData name="Maria Gayton" userId="46dc1340-834d-4b37-b140-edda960ae4cb" providerId="ADAL" clId="{07330EDC-DB97-45F3-8ADE-CBC27A12C2AC}" dt="2024-12-11T12:07:45.363" v="1960" actId="122"/>
        <pc:sldMkLst>
          <pc:docMk/>
          <pc:sldMk cId="1617257634" sldId="266"/>
        </pc:sldMkLst>
        <pc:spChg chg="mod">
          <ac:chgData name="Maria Gayton" userId="46dc1340-834d-4b37-b140-edda960ae4cb" providerId="ADAL" clId="{07330EDC-DB97-45F3-8ADE-CBC27A12C2AC}" dt="2024-12-11T12:07:45.363" v="1960" actId="122"/>
          <ac:spMkLst>
            <pc:docMk/>
            <pc:sldMk cId="1617257634" sldId="266"/>
            <ac:spMk id="2" creationId="{3F52F4CD-9571-0432-69D0-C2331C4DF081}"/>
          </ac:spMkLst>
        </pc:spChg>
        <pc:spChg chg="mod">
          <ac:chgData name="Maria Gayton" userId="46dc1340-834d-4b37-b140-edda960ae4cb" providerId="ADAL" clId="{07330EDC-DB97-45F3-8ADE-CBC27A12C2AC}" dt="2024-12-11T12:07:07.341" v="1929" actId="20577"/>
          <ac:spMkLst>
            <pc:docMk/>
            <pc:sldMk cId="1617257634" sldId="266"/>
            <ac:spMk id="3" creationId="{B545E369-DB98-A7CE-208E-16B43E0B09B5}"/>
          </ac:spMkLst>
        </pc:spChg>
      </pc:sldChg>
      <pc:sldChg chg="addSp delSp modSp new mod modAnim">
        <pc:chgData name="Maria Gayton" userId="46dc1340-834d-4b37-b140-edda960ae4cb" providerId="ADAL" clId="{07330EDC-DB97-45F3-8ADE-CBC27A12C2AC}" dt="2024-12-11T12:18:10.206" v="2309" actId="20577"/>
        <pc:sldMkLst>
          <pc:docMk/>
          <pc:sldMk cId="3946845568" sldId="267"/>
        </pc:sldMkLst>
        <pc:spChg chg="mod">
          <ac:chgData name="Maria Gayton" userId="46dc1340-834d-4b37-b140-edda960ae4cb" providerId="ADAL" clId="{07330EDC-DB97-45F3-8ADE-CBC27A12C2AC}" dt="2024-12-11T12:18:10.206" v="2309" actId="20577"/>
          <ac:spMkLst>
            <pc:docMk/>
            <pc:sldMk cId="3946845568" sldId="267"/>
            <ac:spMk id="2" creationId="{32057219-7FA3-7720-B96C-5B3D8E9C28A2}"/>
          </ac:spMkLst>
        </pc:spChg>
        <pc:spChg chg="del">
          <ac:chgData name="Maria Gayton" userId="46dc1340-834d-4b37-b140-edda960ae4cb" providerId="ADAL" clId="{07330EDC-DB97-45F3-8ADE-CBC27A12C2AC}" dt="2024-12-11T12:12:11.229" v="2167"/>
          <ac:spMkLst>
            <pc:docMk/>
            <pc:sldMk cId="3946845568" sldId="267"/>
            <ac:spMk id="3" creationId="{445A0D29-3AFA-8365-31E0-B941DFC68330}"/>
          </ac:spMkLst>
        </pc:spChg>
        <pc:spChg chg="add mod">
          <ac:chgData name="Maria Gayton" userId="46dc1340-834d-4b37-b140-edda960ae4cb" providerId="ADAL" clId="{07330EDC-DB97-45F3-8ADE-CBC27A12C2AC}" dt="2024-12-11T12:17:37.160" v="2240" actId="122"/>
          <ac:spMkLst>
            <pc:docMk/>
            <pc:sldMk cId="3946845568" sldId="267"/>
            <ac:spMk id="7" creationId="{92CC49B3-A2BD-56B0-36BC-3A4A678760E2}"/>
          </ac:spMkLst>
        </pc:spChg>
        <pc:picChg chg="add mod">
          <ac:chgData name="Maria Gayton" userId="46dc1340-834d-4b37-b140-edda960ae4cb" providerId="ADAL" clId="{07330EDC-DB97-45F3-8ADE-CBC27A12C2AC}" dt="2024-12-11T12:16:44.385" v="2172" actId="1076"/>
          <ac:picMkLst>
            <pc:docMk/>
            <pc:sldMk cId="3946845568" sldId="267"/>
            <ac:picMk id="4" creationId="{B3163914-298B-92E2-884B-30C7CE553434}"/>
          </ac:picMkLst>
        </pc:picChg>
        <pc:picChg chg="add mod">
          <ac:chgData name="Maria Gayton" userId="46dc1340-834d-4b37-b140-edda960ae4cb" providerId="ADAL" clId="{07330EDC-DB97-45F3-8ADE-CBC27A12C2AC}" dt="2024-12-11T12:16:46.651" v="2173" actId="1076"/>
          <ac:picMkLst>
            <pc:docMk/>
            <pc:sldMk cId="3946845568" sldId="267"/>
            <ac:picMk id="6" creationId="{3B1355F8-A2AF-634C-8EC3-8C1A12B1EDB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4186EEC5-AF2D-462E-8DDF-6E8AE4A9CF78}" type="datetimeFigureOut">
              <a:rPr lang="en-GB" smtClean="0"/>
              <a:t>11/02/2025</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9D634DE5-676A-42BE-802B-1F54B3A1635D}" type="slidenum">
              <a:rPr lang="en-GB" smtClean="0"/>
              <a:t>‹#›</a:t>
            </a:fld>
            <a:endParaRPr lang="en-GB"/>
          </a:p>
        </p:txBody>
      </p:sp>
    </p:spTree>
    <p:extLst>
      <p:ext uri="{BB962C8B-B14F-4D97-AF65-F5344CB8AC3E}">
        <p14:creationId xmlns:p14="http://schemas.microsoft.com/office/powerpoint/2010/main" val="15322169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Berlin Sans FB" panose="020E0602020502020306" pitchFamily="34" charset="0"/>
              </a:rPr>
              <a:t>Illustration from DHC -W-19-1 p130 – Verwood. </a:t>
            </a:r>
          </a:p>
          <a:p>
            <a:r>
              <a:rPr lang="en-GB" dirty="0">
                <a:latin typeface="Berlin Sans FB" panose="020E0602020502020306" pitchFamily="34" charset="0"/>
              </a:rPr>
              <a:t>Q’s for the children – no hands, conferring allowed</a:t>
            </a:r>
          </a:p>
          <a:p>
            <a:r>
              <a:rPr lang="en-GB" dirty="0">
                <a:latin typeface="Berlin Sans FB" panose="020E0602020502020306" pitchFamily="34" charset="0"/>
              </a:rPr>
              <a:t>Dates for WW2</a:t>
            </a:r>
          </a:p>
          <a:p>
            <a:r>
              <a:rPr lang="en-GB" dirty="0">
                <a:latin typeface="Berlin Sans FB" panose="020E0602020502020306" pitchFamily="34" charset="0"/>
              </a:rPr>
              <a:t>How long ago is that? 85 years – does anyone know an 85 year old? So, its within ‘living memory’, but obviously, not many people can remember much now.</a:t>
            </a:r>
          </a:p>
          <a:p>
            <a:r>
              <a:rPr lang="en-GB" dirty="0">
                <a:latin typeface="Berlin Sans FB" panose="020E0602020502020306" pitchFamily="34" charset="0"/>
              </a:rPr>
              <a:t>I expect you know that Britain and Germany were fighting, but each of them had ‘allies’. Who were the allies of the British? (France, US, Soviet Union) who were the allies of Germany? (Japan, Italy). Also we were helped by fighters from occupied Poland, France, Belgium, Norway. So many countries were involved, not only in Europe, but in the Far East and colonial territories in N Africa – this is why it’s a World War. </a:t>
            </a:r>
          </a:p>
          <a:p>
            <a:r>
              <a:rPr lang="en-GB" dirty="0">
                <a:latin typeface="Berlin Sans FB" panose="020E0602020502020306" pitchFamily="34" charset="0"/>
              </a:rPr>
              <a:t>You’ve been thinking about the experiences of children during the war. Dorset was a relatively safe county in a relatively safe country, but in the UK and across Europe children were displaced by fighting and bombing. We see this happening in wars today – people fleeing with very little. And of course, sadly, many children were killed or injured and many lost their families. </a:t>
            </a:r>
          </a:p>
          <a:p>
            <a:r>
              <a:rPr lang="en-GB" dirty="0">
                <a:latin typeface="Berlin Sans FB" panose="020E0602020502020306" pitchFamily="34" charset="0"/>
              </a:rPr>
              <a:t>Today we’re ging to look at some of the evidence we can consider for WW2 in archives. If we want to be historians, and understand the past, we always turn to evidence. </a:t>
            </a:r>
          </a:p>
          <a:p>
            <a:endParaRPr lang="en-GB" dirty="0">
              <a:latin typeface="Berlin Sans FB" panose="020E0602020502020306" pitchFamily="34" charset="0"/>
            </a:endParaRPr>
          </a:p>
          <a:p>
            <a:endParaRPr lang="en-GB" dirty="0">
              <a:latin typeface="Berlin Sans FB" panose="020E0602020502020306" pitchFamily="34" charset="0"/>
            </a:endParaRPr>
          </a:p>
          <a:p>
            <a:endParaRPr lang="en-GB" dirty="0">
              <a:latin typeface="Berlin Sans FB" panose="020E0602020502020306" pitchFamily="34" charset="0"/>
            </a:endParaRPr>
          </a:p>
        </p:txBody>
      </p:sp>
      <p:sp>
        <p:nvSpPr>
          <p:cNvPr id="4" name="Slide Number Placeholder 3"/>
          <p:cNvSpPr>
            <a:spLocks noGrp="1"/>
          </p:cNvSpPr>
          <p:nvPr>
            <p:ph type="sldNum" sz="quarter" idx="5"/>
          </p:nvPr>
        </p:nvSpPr>
        <p:spPr/>
        <p:txBody>
          <a:bodyPr/>
          <a:lstStyle/>
          <a:p>
            <a:fld id="{9D634DE5-676A-42BE-802B-1F54B3A1635D}" type="slidenum">
              <a:rPr lang="en-GB" smtClean="0"/>
              <a:t>1</a:t>
            </a:fld>
            <a:endParaRPr lang="en-GB"/>
          </a:p>
        </p:txBody>
      </p:sp>
    </p:spTree>
    <p:extLst>
      <p:ext uri="{BB962C8B-B14F-4D97-AF65-F5344CB8AC3E}">
        <p14:creationId xmlns:p14="http://schemas.microsoft.com/office/powerpoint/2010/main" val="3804991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Once again, I must ask  you to bring OLD clothes. Forget  you are a modern woman and think yourself an old stone age lady. Everybody working here wears old clothes. Mrs Kelly wears overalls</a:t>
            </a:r>
          </a:p>
          <a:p>
            <a:endParaRPr lang="en-GB" dirty="0"/>
          </a:p>
          <a:p>
            <a:r>
              <a:rPr lang="it-IT" dirty="0"/>
              <a:t>DC-PL/1/5/1/5 Norman Edwin Gale -</a:t>
            </a:r>
            <a:r>
              <a:rPr lang="it-IT" dirty="0" err="1"/>
              <a:t>Diaries</a:t>
            </a:r>
            <a:endParaRPr lang="it-IT" dirty="0"/>
          </a:p>
          <a:p>
            <a:endParaRPr lang="en-GB" dirty="0"/>
          </a:p>
        </p:txBody>
      </p:sp>
      <p:sp>
        <p:nvSpPr>
          <p:cNvPr id="4" name="Slide Number Placeholder 3"/>
          <p:cNvSpPr>
            <a:spLocks noGrp="1"/>
          </p:cNvSpPr>
          <p:nvPr>
            <p:ph type="sldNum" sz="quarter" idx="5"/>
          </p:nvPr>
        </p:nvSpPr>
        <p:spPr/>
        <p:txBody>
          <a:bodyPr/>
          <a:lstStyle/>
          <a:p>
            <a:fld id="{9D634DE5-676A-42BE-802B-1F54B3A1635D}" type="slidenum">
              <a:rPr lang="en-GB" smtClean="0"/>
              <a:t>11</a:t>
            </a:fld>
            <a:endParaRPr lang="en-GB"/>
          </a:p>
        </p:txBody>
      </p:sp>
    </p:spTree>
    <p:extLst>
      <p:ext uri="{BB962C8B-B14F-4D97-AF65-F5344CB8AC3E}">
        <p14:creationId xmlns:p14="http://schemas.microsoft.com/office/powerpoint/2010/main" val="846998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Wordsearch doc</a:t>
            </a:r>
          </a:p>
        </p:txBody>
      </p:sp>
      <p:sp>
        <p:nvSpPr>
          <p:cNvPr id="4" name="Slide Number Placeholder 3"/>
          <p:cNvSpPr>
            <a:spLocks noGrp="1"/>
          </p:cNvSpPr>
          <p:nvPr>
            <p:ph type="sldNum" sz="quarter" idx="5"/>
          </p:nvPr>
        </p:nvSpPr>
        <p:spPr/>
        <p:txBody>
          <a:bodyPr/>
          <a:lstStyle/>
          <a:p>
            <a:fld id="{9D634DE5-676A-42BE-802B-1F54B3A1635D}" type="slidenum">
              <a:rPr lang="en-GB" smtClean="0"/>
              <a:t>12</a:t>
            </a:fld>
            <a:endParaRPr lang="en-GB"/>
          </a:p>
        </p:txBody>
      </p:sp>
    </p:spTree>
    <p:extLst>
      <p:ext uri="{BB962C8B-B14F-4D97-AF65-F5344CB8AC3E}">
        <p14:creationId xmlns:p14="http://schemas.microsoft.com/office/powerpoint/2010/main" val="3130868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Collect ideas onto a flipchart and sort into primary and secondary sources. Include newspapers, letters and cards, account books, regimental diaries, diaries, photographs, film, recordings</a:t>
            </a:r>
          </a:p>
        </p:txBody>
      </p:sp>
      <p:sp>
        <p:nvSpPr>
          <p:cNvPr id="4" name="Slide Number Placeholder 3"/>
          <p:cNvSpPr>
            <a:spLocks noGrp="1"/>
          </p:cNvSpPr>
          <p:nvPr>
            <p:ph type="sldNum" sz="quarter" idx="5"/>
          </p:nvPr>
        </p:nvSpPr>
        <p:spPr/>
        <p:txBody>
          <a:bodyPr/>
          <a:lstStyle/>
          <a:p>
            <a:fld id="{9D634DE5-676A-42BE-802B-1F54B3A1635D}" type="slidenum">
              <a:rPr lang="en-GB" smtClean="0"/>
              <a:t>2</a:t>
            </a:fld>
            <a:endParaRPr lang="en-GB"/>
          </a:p>
        </p:txBody>
      </p:sp>
    </p:spTree>
    <p:extLst>
      <p:ext uri="{BB962C8B-B14F-4D97-AF65-F5344CB8AC3E}">
        <p14:creationId xmlns:p14="http://schemas.microsoft.com/office/powerpoint/2010/main" val="154397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listening, children have a sheet with 7 short questions. Answer these in pairs – 3 mins tops, before discussion</a:t>
            </a:r>
          </a:p>
        </p:txBody>
      </p:sp>
      <p:sp>
        <p:nvSpPr>
          <p:cNvPr id="4" name="Slide Number Placeholder 3"/>
          <p:cNvSpPr>
            <a:spLocks noGrp="1"/>
          </p:cNvSpPr>
          <p:nvPr>
            <p:ph type="sldNum" sz="quarter" idx="5"/>
          </p:nvPr>
        </p:nvSpPr>
        <p:spPr/>
        <p:txBody>
          <a:bodyPr/>
          <a:lstStyle/>
          <a:p>
            <a:fld id="{9D634DE5-676A-42BE-802B-1F54B3A1635D}" type="slidenum">
              <a:rPr lang="en-GB" smtClean="0"/>
              <a:t>3</a:t>
            </a:fld>
            <a:endParaRPr lang="en-GB"/>
          </a:p>
        </p:txBody>
      </p:sp>
    </p:spTree>
    <p:extLst>
      <p:ext uri="{BB962C8B-B14F-4D97-AF65-F5344CB8AC3E}">
        <p14:creationId xmlns:p14="http://schemas.microsoft.com/office/powerpoint/2010/main" val="18562724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 1941 drawing by Alex Macpherson of a class of children wearing gas masks</a:t>
            </a:r>
          </a:p>
          <a:p>
            <a:r>
              <a:rPr lang="en-GB" dirty="0"/>
              <a:t> © IWM ART LD1217</a:t>
            </a:r>
          </a:p>
          <a:p>
            <a:endParaRPr lang="en-GB" dirty="0"/>
          </a:p>
          <a:p>
            <a:r>
              <a:rPr lang="en-GB" dirty="0"/>
              <a:t>DHC DSA/168/2/2  Rosemary Taylor </a:t>
            </a:r>
          </a:p>
          <a:p>
            <a:endParaRPr lang="en-GB" dirty="0"/>
          </a:p>
          <a:p>
            <a:r>
              <a:rPr lang="en-GB" dirty="0"/>
              <a:t> D-2571-8 Kingston School Minute Book</a:t>
            </a:r>
          </a:p>
          <a:p>
            <a:endParaRPr lang="en-GB" dirty="0"/>
          </a:p>
        </p:txBody>
      </p:sp>
      <p:sp>
        <p:nvSpPr>
          <p:cNvPr id="4" name="Slide Number Placeholder 3"/>
          <p:cNvSpPr>
            <a:spLocks noGrp="1"/>
          </p:cNvSpPr>
          <p:nvPr>
            <p:ph type="sldNum" sz="quarter" idx="5"/>
          </p:nvPr>
        </p:nvSpPr>
        <p:spPr/>
        <p:txBody>
          <a:bodyPr/>
          <a:lstStyle/>
          <a:p>
            <a:fld id="{9D634DE5-676A-42BE-802B-1F54B3A1635D}" type="slidenum">
              <a:rPr lang="en-GB" smtClean="0"/>
              <a:t>4</a:t>
            </a:fld>
            <a:endParaRPr lang="en-GB"/>
          </a:p>
        </p:txBody>
      </p:sp>
    </p:spTree>
    <p:extLst>
      <p:ext uri="{BB962C8B-B14F-4D97-AF65-F5344CB8AC3E}">
        <p14:creationId xmlns:p14="http://schemas.microsoft.com/office/powerpoint/2010/main" val="18130918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0213" y="1128713"/>
            <a:ext cx="5969000" cy="3357562"/>
          </a:xfrm>
        </p:spPr>
      </p:sp>
      <p:sp>
        <p:nvSpPr>
          <p:cNvPr id="3" name="Notes Placeholder 2"/>
          <p:cNvSpPr>
            <a:spLocks noGrp="1"/>
          </p:cNvSpPr>
          <p:nvPr>
            <p:ph type="body" idx="1"/>
          </p:nvPr>
        </p:nvSpPr>
        <p:spPr/>
        <p:txBody>
          <a:bodyPr/>
          <a:lstStyle/>
          <a:p>
            <a:r>
              <a:rPr lang="en-GB" dirty="0"/>
              <a:t>DHC - WI -19 </a:t>
            </a:r>
            <a:r>
              <a:rPr lang="en-GB" dirty="0" err="1"/>
              <a:t>Charmouth</a:t>
            </a:r>
            <a:r>
              <a:rPr lang="en-GB" dirty="0"/>
              <a:t> p 33 – a book made by women to show what they did and saw during World War Two. </a:t>
            </a:r>
          </a:p>
          <a:p>
            <a:r>
              <a:rPr lang="en-GB" dirty="0"/>
              <a:t>‘small happenings’ ;</a:t>
            </a:r>
          </a:p>
          <a:p>
            <a:r>
              <a:rPr lang="en-GB" dirty="0"/>
              <a:t>Evacuees arriving</a:t>
            </a:r>
          </a:p>
          <a:p>
            <a:r>
              <a:rPr lang="en-GB" dirty="0"/>
              <a:t>Playing instruments, singing and homemade  toys made with boxes</a:t>
            </a:r>
          </a:p>
          <a:p>
            <a:r>
              <a:rPr lang="en-GB" dirty="0"/>
              <a:t>Gardening for vegetables</a:t>
            </a:r>
          </a:p>
          <a:p>
            <a:r>
              <a:rPr lang="en-GB" dirty="0"/>
              <a:t>Falling down</a:t>
            </a:r>
          </a:p>
          <a:p>
            <a:r>
              <a:rPr lang="en-GB" dirty="0"/>
              <a:t>‘A cow trod on a mine just here’ – what are mines?</a:t>
            </a:r>
          </a:p>
          <a:p>
            <a:r>
              <a:rPr lang="en-GB" dirty="0"/>
              <a:t>What do you notice about the boys’ clothes? Yes, all boys up to about 13 wore short trousers all year</a:t>
            </a:r>
          </a:p>
        </p:txBody>
      </p:sp>
      <p:sp>
        <p:nvSpPr>
          <p:cNvPr id="4" name="Slide Number Placeholder 3"/>
          <p:cNvSpPr>
            <a:spLocks noGrp="1"/>
          </p:cNvSpPr>
          <p:nvPr>
            <p:ph type="sldNum" sz="quarter" idx="5"/>
          </p:nvPr>
        </p:nvSpPr>
        <p:spPr/>
        <p:txBody>
          <a:bodyPr/>
          <a:lstStyle/>
          <a:p>
            <a:fld id="{9D634DE5-676A-42BE-802B-1F54B3A1635D}" type="slidenum">
              <a:rPr lang="en-GB" smtClean="0"/>
              <a:t>5</a:t>
            </a:fld>
            <a:endParaRPr lang="en-GB"/>
          </a:p>
        </p:txBody>
      </p:sp>
    </p:spTree>
    <p:extLst>
      <p:ext uri="{BB962C8B-B14F-4D97-AF65-F5344CB8AC3E}">
        <p14:creationId xmlns:p14="http://schemas.microsoft.com/office/powerpoint/2010/main" val="14242447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Four primary sources cared for at DHC. – discuss how each was made, and for what purpose.</a:t>
            </a:r>
          </a:p>
          <a:p>
            <a:r>
              <a:rPr lang="en-GB" dirty="0"/>
              <a:t>D-2571 -8	Letter  about parties from Doris Green (nee Wray) to Kay Kearsey</a:t>
            </a:r>
          </a:p>
          <a:p>
            <a:endParaRPr lang="en-GB" dirty="0"/>
          </a:p>
          <a:p>
            <a:r>
              <a:rPr lang="en-GB" dirty="0"/>
              <a:t>D-3370	Letter  about seeing a Spitfire from Harry Wilson to his mother.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Dorset Daily Echo Clip 4</a:t>
            </a:r>
            <a:r>
              <a:rPr lang="en-GB" baseline="30000" dirty="0"/>
              <a:t>th</a:t>
            </a:r>
            <a:r>
              <a:rPr lang="en-GB" dirty="0"/>
              <a:t> Transcription:</a:t>
            </a:r>
          </a:p>
          <a:p>
            <a:r>
              <a:rPr lang="en-GB" dirty="0"/>
              <a:t>September  1939</a:t>
            </a:r>
          </a:p>
          <a:p>
            <a:r>
              <a:rPr lang="en-GB" dirty="0"/>
              <a:t>When one little six year old was being tucked up in bed on Saturday night, he asked his new ‘Daddy’ if there would be any aeroplanes over during the night.</a:t>
            </a:r>
          </a:p>
          <a:p>
            <a:r>
              <a:rPr lang="en-GB" dirty="0"/>
              <a:t>‘No my sonny’ was the reply, ‘ you needn’t worry about aeroplanes here. You go to sleep; you are quite safe.’</a:t>
            </a:r>
          </a:p>
          <a:p>
            <a:endParaRPr lang="en-GB" dirty="0"/>
          </a:p>
          <a:p>
            <a:r>
              <a:rPr lang="en-GB" dirty="0"/>
              <a:t>Oral history interview transcript DSA S5 Edna Bolton</a:t>
            </a:r>
          </a:p>
        </p:txBody>
      </p:sp>
      <p:sp>
        <p:nvSpPr>
          <p:cNvPr id="4" name="Slide Number Placeholder 3"/>
          <p:cNvSpPr>
            <a:spLocks noGrp="1"/>
          </p:cNvSpPr>
          <p:nvPr>
            <p:ph type="sldNum" sz="quarter" idx="5"/>
          </p:nvPr>
        </p:nvSpPr>
        <p:spPr/>
        <p:txBody>
          <a:bodyPr/>
          <a:lstStyle/>
          <a:p>
            <a:fld id="{9D634DE5-676A-42BE-802B-1F54B3A1635D}" type="slidenum">
              <a:rPr lang="en-GB" smtClean="0"/>
              <a:t>6</a:t>
            </a:fld>
            <a:endParaRPr lang="en-GB"/>
          </a:p>
        </p:txBody>
      </p:sp>
    </p:spTree>
    <p:extLst>
      <p:ext uri="{BB962C8B-B14F-4D97-AF65-F5344CB8AC3E}">
        <p14:creationId xmlns:p14="http://schemas.microsoft.com/office/powerpoint/2010/main" val="3446960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Listen the clip DSA 5</a:t>
            </a:r>
          </a:p>
          <a:p>
            <a:r>
              <a:rPr lang="en-GB" dirty="0"/>
              <a:t>DHC - D -0233 Image:  Horse and cart delivery milk</a:t>
            </a:r>
          </a:p>
          <a:p>
            <a:endParaRPr lang="en-GB" dirty="0"/>
          </a:p>
          <a:p>
            <a:endParaRPr lang="en-GB" dirty="0"/>
          </a:p>
          <a:p>
            <a:r>
              <a:rPr lang="en-GB" dirty="0"/>
              <a:t>Complete Worksheet Home Management</a:t>
            </a:r>
          </a:p>
        </p:txBody>
      </p:sp>
      <p:sp>
        <p:nvSpPr>
          <p:cNvPr id="4" name="Slide Number Placeholder 3"/>
          <p:cNvSpPr>
            <a:spLocks noGrp="1"/>
          </p:cNvSpPr>
          <p:nvPr>
            <p:ph type="sldNum" sz="quarter" idx="5"/>
          </p:nvPr>
        </p:nvSpPr>
        <p:spPr/>
        <p:txBody>
          <a:bodyPr/>
          <a:lstStyle/>
          <a:p>
            <a:fld id="{9D634DE5-676A-42BE-802B-1F54B3A1635D}" type="slidenum">
              <a:rPr lang="en-GB" smtClean="0"/>
              <a:t>7</a:t>
            </a:fld>
            <a:endParaRPr lang="en-GB"/>
          </a:p>
        </p:txBody>
      </p:sp>
    </p:spTree>
    <p:extLst>
      <p:ext uri="{BB962C8B-B14F-4D97-AF65-F5344CB8AC3E}">
        <p14:creationId xmlns:p14="http://schemas.microsoft.com/office/powerpoint/2010/main" val="2676481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D- 2571- 8  Letter from Kay </a:t>
            </a:r>
            <a:r>
              <a:rPr lang="en-GB" dirty="0" err="1"/>
              <a:t>Kearsly</a:t>
            </a:r>
            <a:r>
              <a:rPr lang="en-GB" dirty="0"/>
              <a:t> to Doris Green</a:t>
            </a:r>
          </a:p>
          <a:p>
            <a:endParaRPr lang="en-GB" dirty="0"/>
          </a:p>
          <a:p>
            <a:r>
              <a:rPr lang="en-GB" dirty="0"/>
              <a:t>DHC – WI- Holywell</a:t>
            </a:r>
          </a:p>
          <a:p>
            <a:r>
              <a:rPr lang="en-GB" dirty="0"/>
              <a:t>D-2571-8   Robert Clarke to Kay Kearsley</a:t>
            </a:r>
          </a:p>
        </p:txBody>
      </p:sp>
      <p:sp>
        <p:nvSpPr>
          <p:cNvPr id="4" name="Slide Number Placeholder 3"/>
          <p:cNvSpPr>
            <a:spLocks noGrp="1"/>
          </p:cNvSpPr>
          <p:nvPr>
            <p:ph type="sldNum" sz="quarter" idx="5"/>
          </p:nvPr>
        </p:nvSpPr>
        <p:spPr/>
        <p:txBody>
          <a:bodyPr/>
          <a:lstStyle/>
          <a:p>
            <a:fld id="{9D634DE5-676A-42BE-802B-1F54B3A1635D}" type="slidenum">
              <a:rPr lang="en-GB" smtClean="0"/>
              <a:t>9</a:t>
            </a:fld>
            <a:endParaRPr lang="en-GB"/>
          </a:p>
        </p:txBody>
      </p:sp>
    </p:spTree>
    <p:extLst>
      <p:ext uri="{BB962C8B-B14F-4D97-AF65-F5344CB8AC3E}">
        <p14:creationId xmlns:p14="http://schemas.microsoft.com/office/powerpoint/2010/main" val="161358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902617" y="4972844"/>
            <a:ext cx="5486400" cy="3916115"/>
          </a:xfrm>
        </p:spPr>
        <p:txBody>
          <a:bodyPr/>
          <a:lstStyle/>
          <a:p>
            <a:r>
              <a:rPr lang="en-GB" dirty="0"/>
              <a:t>DC-PL/1/5/1/5 Norman Edwin Gale -Diaries</a:t>
            </a:r>
          </a:p>
          <a:p>
            <a:endParaRPr lang="en-GB" dirty="0"/>
          </a:p>
          <a:p>
            <a:r>
              <a:rPr lang="en-GB" dirty="0"/>
              <a:t>Newspaper Clip- Dorset  Echo 29</a:t>
            </a:r>
            <a:r>
              <a:rPr lang="en-GB" baseline="30000" dirty="0"/>
              <a:t>th</a:t>
            </a:r>
            <a:r>
              <a:rPr lang="en-GB" dirty="0"/>
              <a:t> March 1940</a:t>
            </a:r>
          </a:p>
        </p:txBody>
      </p:sp>
      <p:sp>
        <p:nvSpPr>
          <p:cNvPr id="4" name="Slide Number Placeholder 3"/>
          <p:cNvSpPr>
            <a:spLocks noGrp="1"/>
          </p:cNvSpPr>
          <p:nvPr>
            <p:ph type="sldNum" sz="quarter" idx="5"/>
          </p:nvPr>
        </p:nvSpPr>
        <p:spPr/>
        <p:txBody>
          <a:bodyPr/>
          <a:lstStyle/>
          <a:p>
            <a:fld id="{9D634DE5-676A-42BE-802B-1F54B3A1635D}" type="slidenum">
              <a:rPr lang="en-GB" smtClean="0"/>
              <a:t>10</a:t>
            </a:fld>
            <a:endParaRPr lang="en-GB"/>
          </a:p>
        </p:txBody>
      </p:sp>
    </p:spTree>
    <p:extLst>
      <p:ext uri="{BB962C8B-B14F-4D97-AF65-F5344CB8AC3E}">
        <p14:creationId xmlns:p14="http://schemas.microsoft.com/office/powerpoint/2010/main" val="16066945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E9756-BB2A-4820-BE79-04D6BC88A65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762AE36-AC3C-D573-8D53-57C4C84058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7D0B523-8A93-29F4-15C2-581E09CD6A54}"/>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5" name="Footer Placeholder 4">
            <a:extLst>
              <a:ext uri="{FF2B5EF4-FFF2-40B4-BE49-F238E27FC236}">
                <a16:creationId xmlns:a16="http://schemas.microsoft.com/office/drawing/2014/main" id="{53832DCA-0754-8A4D-1430-A27DDFA2D01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B0527A-771F-39AD-8DB7-FB6FC953FFB9}"/>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4183520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66D97-239D-1CF5-E0AC-F271346DA8B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88E2EED-C510-33CD-B464-8A453D695F4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61C974D-4559-D598-E0A0-EFA4AEBEAFC2}"/>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5" name="Footer Placeholder 4">
            <a:extLst>
              <a:ext uri="{FF2B5EF4-FFF2-40B4-BE49-F238E27FC236}">
                <a16:creationId xmlns:a16="http://schemas.microsoft.com/office/drawing/2014/main" id="{DDD39439-7E3C-6DA3-C3C0-47C933F6A6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508C34-759D-AE0A-3072-7A745D006DD3}"/>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1942435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71E639-7B03-2403-5DAE-9915A53E1F2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4744E19-FCA0-3F4D-02A2-9F74027E8D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FD98B27-AD33-95E4-896D-958E8D584FB7}"/>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5" name="Footer Placeholder 4">
            <a:extLst>
              <a:ext uri="{FF2B5EF4-FFF2-40B4-BE49-F238E27FC236}">
                <a16:creationId xmlns:a16="http://schemas.microsoft.com/office/drawing/2014/main" id="{00E35584-BC60-2BE0-7310-815817B5E1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F3762A-1EB8-1A7F-65C1-AD8F2F3F41E3}"/>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627030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8565E-DE7D-3826-6203-40493792331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42B09F-06D7-E137-4064-729E0758952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06C32D0-6157-D2C8-2FEC-2074FF7932B0}"/>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5" name="Footer Placeholder 4">
            <a:extLst>
              <a:ext uri="{FF2B5EF4-FFF2-40B4-BE49-F238E27FC236}">
                <a16:creationId xmlns:a16="http://schemas.microsoft.com/office/drawing/2014/main" id="{9F7B27FF-FA25-5830-685F-2257F13CA7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A701B5-695E-8F5D-4C0B-721BEC28B43D}"/>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1455027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15429A-AC5B-59AC-000E-C28967A270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9D5912C-F0CF-9383-3676-FBD759CBCC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FC075D-01D2-A3A6-F628-A4A3F4F9EB54}"/>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5" name="Footer Placeholder 4">
            <a:extLst>
              <a:ext uri="{FF2B5EF4-FFF2-40B4-BE49-F238E27FC236}">
                <a16:creationId xmlns:a16="http://schemas.microsoft.com/office/drawing/2014/main" id="{D52F8A32-E9C7-32C2-DEE7-D4D0DDE568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0340A5-127A-CB59-89E5-00F023EB7716}"/>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1142682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C9918-74A0-004A-C78E-4B3D88E8FF4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B157833-AABB-D1FC-8A45-DBFEC3CFA5B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C7076B5-2A06-6CE8-EAAF-3C96730242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2FE8BF0-23F1-D878-4F80-11B379A1A4F1}"/>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6" name="Footer Placeholder 5">
            <a:extLst>
              <a:ext uri="{FF2B5EF4-FFF2-40B4-BE49-F238E27FC236}">
                <a16:creationId xmlns:a16="http://schemas.microsoft.com/office/drawing/2014/main" id="{90C2173A-131C-2AEA-1854-5E873B5607F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6EADFC8-C53B-7551-0C13-FD1157E36489}"/>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362211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62627-C69A-E4A4-D720-43B2B21C5EB2}"/>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4E0C0F-AB09-AFFE-5925-5D817877BD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B716921-D964-1B7F-BE99-7E353809E0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0A57B5E-FEFB-6DB4-2B6B-480987AF3B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1D0D69-3161-F087-1BDA-E3FDBA4B81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FB05C4F-C377-4414-D429-8DE913C41F56}"/>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8" name="Footer Placeholder 7">
            <a:extLst>
              <a:ext uri="{FF2B5EF4-FFF2-40B4-BE49-F238E27FC236}">
                <a16:creationId xmlns:a16="http://schemas.microsoft.com/office/drawing/2014/main" id="{1543D531-D995-978E-8C97-8E38785FB5E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A63550D-6B05-08C3-F3D7-200DD9D95FF0}"/>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7226576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5DE3B-DD58-AA36-1671-DEAC7B5A9A6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2B1057D-21D4-523B-C56B-1BBDD567E3EE}"/>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4" name="Footer Placeholder 3">
            <a:extLst>
              <a:ext uri="{FF2B5EF4-FFF2-40B4-BE49-F238E27FC236}">
                <a16:creationId xmlns:a16="http://schemas.microsoft.com/office/drawing/2014/main" id="{CB1C0D25-2927-6F21-4AB5-55B50F169AD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B1CE0B4-C81D-BA79-F516-19879D3ECD07}"/>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3075447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F928E83-E050-395D-A533-D4AE8619C7E5}"/>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3" name="Footer Placeholder 2">
            <a:extLst>
              <a:ext uri="{FF2B5EF4-FFF2-40B4-BE49-F238E27FC236}">
                <a16:creationId xmlns:a16="http://schemas.microsoft.com/office/drawing/2014/main" id="{4FFA7557-2FBD-A673-7B6B-5C8C9821855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AC06943-F7F8-2358-7B06-CC2AD3D9B913}"/>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20697445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F18BA-7623-017E-1DB6-55DF98FCEC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09E43B4-2982-5A66-D5A2-EC96D93DBB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85BA725-4340-7980-ABCB-7D90779D74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2029AE-B66C-004E-5F7A-C9369817A86B}"/>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6" name="Footer Placeholder 5">
            <a:extLst>
              <a:ext uri="{FF2B5EF4-FFF2-40B4-BE49-F238E27FC236}">
                <a16:creationId xmlns:a16="http://schemas.microsoft.com/office/drawing/2014/main" id="{5204B1E9-0FA9-74C2-AF0E-BA107180EC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15A1CD-E3B8-350F-882C-B9028C160CAC}"/>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30052414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3BB168-BFF7-403C-B13C-223AB21580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D4A7C4-A42D-3C80-8CBF-A469A2A5BA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704AAC8-F7DF-0A8E-6F35-6726DD6443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52B1A-A190-5868-B15B-8C0A2D59F9C6}"/>
              </a:ext>
            </a:extLst>
          </p:cNvPr>
          <p:cNvSpPr>
            <a:spLocks noGrp="1"/>
          </p:cNvSpPr>
          <p:nvPr>
            <p:ph type="dt" sz="half" idx="10"/>
          </p:nvPr>
        </p:nvSpPr>
        <p:spPr/>
        <p:txBody>
          <a:bodyPr/>
          <a:lstStyle/>
          <a:p>
            <a:fld id="{AB81387C-4247-4CC9-BF72-C87155C3D2B1}" type="datetimeFigureOut">
              <a:rPr lang="en-GB" smtClean="0"/>
              <a:t>11/02/2025</a:t>
            </a:fld>
            <a:endParaRPr lang="en-GB"/>
          </a:p>
        </p:txBody>
      </p:sp>
      <p:sp>
        <p:nvSpPr>
          <p:cNvPr id="6" name="Footer Placeholder 5">
            <a:extLst>
              <a:ext uri="{FF2B5EF4-FFF2-40B4-BE49-F238E27FC236}">
                <a16:creationId xmlns:a16="http://schemas.microsoft.com/office/drawing/2014/main" id="{95E5FC62-07E5-F27D-05C4-87E6E36EF62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1CCCC30-9647-2B0E-FE84-362DB4438069}"/>
              </a:ext>
            </a:extLst>
          </p:cNvPr>
          <p:cNvSpPr>
            <a:spLocks noGrp="1"/>
          </p:cNvSpPr>
          <p:nvPr>
            <p:ph type="sldNum" sz="quarter" idx="12"/>
          </p:nvPr>
        </p:nvSpPr>
        <p:spPr/>
        <p:txBody>
          <a:bodyPr/>
          <a:lstStyle/>
          <a:p>
            <a:fld id="{6D12FEE8-ABFC-4E65-B056-7C25E689F0FE}" type="slidenum">
              <a:rPr lang="en-GB" smtClean="0"/>
              <a:t>‹#›</a:t>
            </a:fld>
            <a:endParaRPr lang="en-GB"/>
          </a:p>
        </p:txBody>
      </p:sp>
    </p:spTree>
    <p:extLst>
      <p:ext uri="{BB962C8B-B14F-4D97-AF65-F5344CB8AC3E}">
        <p14:creationId xmlns:p14="http://schemas.microsoft.com/office/powerpoint/2010/main" val="42585221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562083-21FC-71A9-0D21-1831F1FB2B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DA74F12-AC1A-CC23-E1CD-1C818FFD1F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6146C9-0A67-A71A-5620-08CDA56EE5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81387C-4247-4CC9-BF72-C87155C3D2B1}" type="datetimeFigureOut">
              <a:rPr lang="en-GB" smtClean="0"/>
              <a:t>11/02/2025</a:t>
            </a:fld>
            <a:endParaRPr lang="en-GB"/>
          </a:p>
        </p:txBody>
      </p:sp>
      <p:sp>
        <p:nvSpPr>
          <p:cNvPr id="5" name="Footer Placeholder 4">
            <a:extLst>
              <a:ext uri="{FF2B5EF4-FFF2-40B4-BE49-F238E27FC236}">
                <a16:creationId xmlns:a16="http://schemas.microsoft.com/office/drawing/2014/main" id="{3297134F-CA58-DC11-A904-71BAFC7250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6676FEEA-A4A6-35F8-D077-7738F727442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12FEE8-ABFC-4E65-B056-7C25E689F0FE}" type="slidenum">
              <a:rPr lang="en-GB" smtClean="0"/>
              <a:t>‹#›</a:t>
            </a:fld>
            <a:endParaRPr lang="en-GB"/>
          </a:p>
        </p:txBody>
      </p:sp>
    </p:spTree>
    <p:extLst>
      <p:ext uri="{BB962C8B-B14F-4D97-AF65-F5344CB8AC3E}">
        <p14:creationId xmlns:p14="http://schemas.microsoft.com/office/powerpoint/2010/main" val="18112356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em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emf"/><Relationship Id="rId5" Type="http://schemas.openxmlformats.org/officeDocument/2006/relationships/image" Target="../media/image22.jpg"/><Relationship Id="rId10" Type="http://schemas.openxmlformats.org/officeDocument/2006/relationships/image" Target="../media/image26.png"/><Relationship Id="rId4" Type="http://schemas.microsoft.com/office/2007/relationships/hdphoto" Target="../media/hdphoto7.wdp"/><Relationship Id="rId9" Type="http://schemas.microsoft.com/office/2007/relationships/hdphoto" Target="../media/hdphoto8.wdp"/></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7.png"/><Relationship Id="rId7" Type="http://schemas.microsoft.com/office/2007/relationships/hdphoto" Target="../media/hdphoto10.wdp"/><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9.png"/><Relationship Id="rId11" Type="http://schemas.openxmlformats.org/officeDocument/2006/relationships/image" Target="../media/image31.png"/><Relationship Id="rId5" Type="http://schemas.openxmlformats.org/officeDocument/2006/relationships/image" Target="../media/image28.jpeg"/><Relationship Id="rId10" Type="http://schemas.openxmlformats.org/officeDocument/2006/relationships/image" Target="../media/image26.png"/><Relationship Id="rId4" Type="http://schemas.microsoft.com/office/2007/relationships/hdphoto" Target="../media/hdphoto9.wdp"/><Relationship Id="rId9"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7" Type="http://schemas.microsoft.com/office/2007/relationships/hdphoto" Target="../media/hdphoto12.wdp"/><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microsoft.com/office/2007/relationships/hdphoto" Target="../media/hdphoto4.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notesSlide" Target="../notesSlides/notesSlide7.xml"/><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7.jp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8.png"/><Relationship Id="rId7" Type="http://schemas.microsoft.com/office/2007/relationships/hdphoto" Target="../media/hdphoto6.wdp"/><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4.png"/><Relationship Id="rId4" Type="http://schemas.microsoft.com/office/2007/relationships/hdphoto" Target="../media/hdphoto5.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68C2C4-6978-C4FD-01E8-AEC06A4430D3}"/>
              </a:ext>
            </a:extLst>
          </p:cNvPr>
          <p:cNvPicPr>
            <a:picLocks noChangeAspect="1"/>
          </p:cNvPicPr>
          <p:nvPr/>
        </p:nvPicPr>
        <p:blipFill>
          <a:blip r:embed="rId3"/>
          <a:stretch>
            <a:fillRect/>
          </a:stretch>
        </p:blipFill>
        <p:spPr>
          <a:xfrm>
            <a:off x="181688" y="307502"/>
            <a:ext cx="10967655" cy="2158171"/>
          </a:xfrm>
          <a:prstGeom prst="rect">
            <a:avLst/>
          </a:prstGeom>
        </p:spPr>
      </p:pic>
      <p:pic>
        <p:nvPicPr>
          <p:cNvPr id="7" name="Picture 6">
            <a:extLst>
              <a:ext uri="{FF2B5EF4-FFF2-40B4-BE49-F238E27FC236}">
                <a16:creationId xmlns:a16="http://schemas.microsoft.com/office/drawing/2014/main" id="{C9F04F58-EC03-F537-D6C0-E903B78D5E20}"/>
              </a:ext>
            </a:extLst>
          </p:cNvPr>
          <p:cNvPicPr>
            <a:picLocks noChangeAspect="1"/>
          </p:cNvPicPr>
          <p:nvPr/>
        </p:nvPicPr>
        <p:blipFill>
          <a:blip r:embed="rId4"/>
          <a:stretch>
            <a:fillRect/>
          </a:stretch>
        </p:blipFill>
        <p:spPr>
          <a:xfrm>
            <a:off x="384232" y="5839880"/>
            <a:ext cx="4816257" cy="1018120"/>
          </a:xfrm>
          <a:prstGeom prst="rect">
            <a:avLst/>
          </a:prstGeom>
        </p:spPr>
      </p:pic>
      <p:pic>
        <p:nvPicPr>
          <p:cNvPr id="8" name="Picture 7">
            <a:extLst>
              <a:ext uri="{FF2B5EF4-FFF2-40B4-BE49-F238E27FC236}">
                <a16:creationId xmlns:a16="http://schemas.microsoft.com/office/drawing/2014/main" id="{183BAA41-D659-E984-5B80-F4DCA575DC1F}"/>
              </a:ext>
            </a:extLst>
          </p:cNvPr>
          <p:cNvPicPr>
            <a:picLocks noChangeAspect="1"/>
          </p:cNvPicPr>
          <p:nvPr/>
        </p:nvPicPr>
        <p:blipFill>
          <a:blip r:embed="rId5"/>
          <a:stretch>
            <a:fillRect/>
          </a:stretch>
        </p:blipFill>
        <p:spPr>
          <a:xfrm>
            <a:off x="1213359" y="2571503"/>
            <a:ext cx="3987130" cy="2322777"/>
          </a:xfrm>
          <a:prstGeom prst="rect">
            <a:avLst/>
          </a:prstGeom>
        </p:spPr>
      </p:pic>
      <p:pic>
        <p:nvPicPr>
          <p:cNvPr id="9" name="Picture 8">
            <a:extLst>
              <a:ext uri="{FF2B5EF4-FFF2-40B4-BE49-F238E27FC236}">
                <a16:creationId xmlns:a16="http://schemas.microsoft.com/office/drawing/2014/main" id="{E3152BF8-F0ED-B0AF-DD6D-2583D932DC5E}"/>
              </a:ext>
            </a:extLst>
          </p:cNvPr>
          <p:cNvPicPr>
            <a:picLocks noChangeAspect="1"/>
          </p:cNvPicPr>
          <p:nvPr/>
        </p:nvPicPr>
        <p:blipFill>
          <a:blip r:embed="rId6"/>
          <a:stretch>
            <a:fillRect/>
          </a:stretch>
        </p:blipFill>
        <p:spPr>
          <a:xfrm>
            <a:off x="11351887" y="173256"/>
            <a:ext cx="658425" cy="2158171"/>
          </a:xfrm>
          <a:prstGeom prst="rect">
            <a:avLst/>
          </a:prstGeom>
        </p:spPr>
      </p:pic>
      <p:pic>
        <p:nvPicPr>
          <p:cNvPr id="14" name="Picture 13">
            <a:extLst>
              <a:ext uri="{FF2B5EF4-FFF2-40B4-BE49-F238E27FC236}">
                <a16:creationId xmlns:a16="http://schemas.microsoft.com/office/drawing/2014/main" id="{01FCC820-8AAE-5BB9-BC0B-129B725EA7A0}"/>
              </a:ext>
            </a:extLst>
          </p:cNvPr>
          <p:cNvPicPr>
            <a:picLocks noChangeAspect="1"/>
          </p:cNvPicPr>
          <p:nvPr/>
        </p:nvPicPr>
        <p:blipFill>
          <a:blip r:embed="rId7"/>
          <a:stretch>
            <a:fillRect/>
          </a:stretch>
        </p:blipFill>
        <p:spPr>
          <a:xfrm>
            <a:off x="6062469" y="2285707"/>
            <a:ext cx="5188146" cy="4005419"/>
          </a:xfrm>
          <a:prstGeom prst="rect">
            <a:avLst/>
          </a:prstGeom>
        </p:spPr>
      </p:pic>
    </p:spTree>
    <p:extLst>
      <p:ext uri="{BB962C8B-B14F-4D97-AF65-F5344CB8AC3E}">
        <p14:creationId xmlns:p14="http://schemas.microsoft.com/office/powerpoint/2010/main" val="2959019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E5C738-2375-D97A-458B-E3A1526929BD}"/>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6465528" y="3397696"/>
            <a:ext cx="4286783" cy="3318501"/>
          </a:xfrm>
          <a:prstGeom prst="rect">
            <a:avLst/>
          </a:prstGeom>
          <a:ln w="53975">
            <a:solidFill>
              <a:srgbClr val="002060"/>
            </a:solidFill>
          </a:ln>
        </p:spPr>
      </p:pic>
      <p:pic>
        <p:nvPicPr>
          <p:cNvPr id="10" name="Picture 9" descr="A newspaper article about a child&#10;&#10;Description automatically generated">
            <a:extLst>
              <a:ext uri="{FF2B5EF4-FFF2-40B4-BE49-F238E27FC236}">
                <a16:creationId xmlns:a16="http://schemas.microsoft.com/office/drawing/2014/main" id="{F37EDD29-4287-49B1-3C02-F60115660AD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rot="509579">
            <a:off x="952964" y="2384238"/>
            <a:ext cx="1981200" cy="1737360"/>
          </a:xfrm>
          <a:prstGeom prst="rect">
            <a:avLst/>
          </a:prstGeom>
        </p:spPr>
      </p:pic>
      <p:pic>
        <p:nvPicPr>
          <p:cNvPr id="14" name="Picture 13">
            <a:extLst>
              <a:ext uri="{FF2B5EF4-FFF2-40B4-BE49-F238E27FC236}">
                <a16:creationId xmlns:a16="http://schemas.microsoft.com/office/drawing/2014/main" id="{C834F877-DD50-4841-291D-235A6FCFC645}"/>
              </a:ext>
            </a:extLst>
          </p:cNvPr>
          <p:cNvPicPr>
            <a:picLocks noChangeAspect="1"/>
          </p:cNvPicPr>
          <p:nvPr/>
        </p:nvPicPr>
        <p:blipFill rotWithShape="1">
          <a:blip r:embed="rId6">
            <a:lum bright="-20000" contrast="40000"/>
          </a:blip>
          <a:srcRect t="4834" b="16396"/>
          <a:stretch/>
        </p:blipFill>
        <p:spPr>
          <a:xfrm rot="20688691">
            <a:off x="2068392" y="3971644"/>
            <a:ext cx="2705909" cy="2170603"/>
          </a:xfrm>
          <a:custGeom>
            <a:avLst/>
            <a:gdLst>
              <a:gd name="connsiteX0" fmla="*/ 0 w 2705909"/>
              <a:gd name="connsiteY0" fmla="*/ 0 h 2170603"/>
              <a:gd name="connsiteX1" fmla="*/ 487064 w 2705909"/>
              <a:gd name="connsiteY1" fmla="*/ 0 h 2170603"/>
              <a:gd name="connsiteX2" fmla="*/ 1055305 w 2705909"/>
              <a:gd name="connsiteY2" fmla="*/ 0 h 2170603"/>
              <a:gd name="connsiteX3" fmla="*/ 1569427 w 2705909"/>
              <a:gd name="connsiteY3" fmla="*/ 0 h 2170603"/>
              <a:gd name="connsiteX4" fmla="*/ 2056491 w 2705909"/>
              <a:gd name="connsiteY4" fmla="*/ 0 h 2170603"/>
              <a:gd name="connsiteX5" fmla="*/ 2705909 w 2705909"/>
              <a:gd name="connsiteY5" fmla="*/ 0 h 2170603"/>
              <a:gd name="connsiteX6" fmla="*/ 2705909 w 2705909"/>
              <a:gd name="connsiteY6" fmla="*/ 542651 h 2170603"/>
              <a:gd name="connsiteX7" fmla="*/ 2705909 w 2705909"/>
              <a:gd name="connsiteY7" fmla="*/ 1085302 h 2170603"/>
              <a:gd name="connsiteX8" fmla="*/ 2705909 w 2705909"/>
              <a:gd name="connsiteY8" fmla="*/ 1584540 h 2170603"/>
              <a:gd name="connsiteX9" fmla="*/ 2705909 w 2705909"/>
              <a:gd name="connsiteY9" fmla="*/ 2170603 h 2170603"/>
              <a:gd name="connsiteX10" fmla="*/ 2218845 w 2705909"/>
              <a:gd name="connsiteY10" fmla="*/ 2170603 h 2170603"/>
              <a:gd name="connsiteX11" fmla="*/ 1758841 w 2705909"/>
              <a:gd name="connsiteY11" fmla="*/ 2170603 h 2170603"/>
              <a:gd name="connsiteX12" fmla="*/ 1190600 w 2705909"/>
              <a:gd name="connsiteY12" fmla="*/ 2170603 h 2170603"/>
              <a:gd name="connsiteX13" fmla="*/ 703536 w 2705909"/>
              <a:gd name="connsiteY13" fmla="*/ 2170603 h 2170603"/>
              <a:gd name="connsiteX14" fmla="*/ 0 w 2705909"/>
              <a:gd name="connsiteY14" fmla="*/ 2170603 h 2170603"/>
              <a:gd name="connsiteX15" fmla="*/ 0 w 2705909"/>
              <a:gd name="connsiteY15" fmla="*/ 1584540 h 2170603"/>
              <a:gd name="connsiteX16" fmla="*/ 0 w 2705909"/>
              <a:gd name="connsiteY16" fmla="*/ 1085302 h 2170603"/>
              <a:gd name="connsiteX17" fmla="*/ 0 w 2705909"/>
              <a:gd name="connsiteY17" fmla="*/ 520945 h 2170603"/>
              <a:gd name="connsiteX18" fmla="*/ 0 w 2705909"/>
              <a:gd name="connsiteY18" fmla="*/ 0 h 2170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705909" h="2170603" fill="none" extrusionOk="0">
                <a:moveTo>
                  <a:pt x="0" y="0"/>
                </a:moveTo>
                <a:cubicBezTo>
                  <a:pt x="194227" y="-13858"/>
                  <a:pt x="304439" y="12180"/>
                  <a:pt x="487064" y="0"/>
                </a:cubicBezTo>
                <a:cubicBezTo>
                  <a:pt x="669689" y="-12180"/>
                  <a:pt x="892993" y="44421"/>
                  <a:pt x="1055305" y="0"/>
                </a:cubicBezTo>
                <a:cubicBezTo>
                  <a:pt x="1217617" y="-44421"/>
                  <a:pt x="1454202" y="52646"/>
                  <a:pt x="1569427" y="0"/>
                </a:cubicBezTo>
                <a:cubicBezTo>
                  <a:pt x="1684652" y="-52646"/>
                  <a:pt x="1906665" y="20037"/>
                  <a:pt x="2056491" y="0"/>
                </a:cubicBezTo>
                <a:cubicBezTo>
                  <a:pt x="2206317" y="-20037"/>
                  <a:pt x="2450653" y="12987"/>
                  <a:pt x="2705909" y="0"/>
                </a:cubicBezTo>
                <a:cubicBezTo>
                  <a:pt x="2718703" y="131623"/>
                  <a:pt x="2665355" y="376482"/>
                  <a:pt x="2705909" y="542651"/>
                </a:cubicBezTo>
                <a:cubicBezTo>
                  <a:pt x="2746463" y="708820"/>
                  <a:pt x="2679294" y="871488"/>
                  <a:pt x="2705909" y="1085302"/>
                </a:cubicBezTo>
                <a:cubicBezTo>
                  <a:pt x="2732524" y="1299116"/>
                  <a:pt x="2685591" y="1368962"/>
                  <a:pt x="2705909" y="1584540"/>
                </a:cubicBezTo>
                <a:cubicBezTo>
                  <a:pt x="2726227" y="1800118"/>
                  <a:pt x="2643564" y="2019336"/>
                  <a:pt x="2705909" y="2170603"/>
                </a:cubicBezTo>
                <a:cubicBezTo>
                  <a:pt x="2568744" y="2181854"/>
                  <a:pt x="2446693" y="2152768"/>
                  <a:pt x="2218845" y="2170603"/>
                </a:cubicBezTo>
                <a:cubicBezTo>
                  <a:pt x="1990997" y="2188438"/>
                  <a:pt x="1944695" y="2121132"/>
                  <a:pt x="1758841" y="2170603"/>
                </a:cubicBezTo>
                <a:cubicBezTo>
                  <a:pt x="1572987" y="2220074"/>
                  <a:pt x="1362227" y="2166827"/>
                  <a:pt x="1190600" y="2170603"/>
                </a:cubicBezTo>
                <a:cubicBezTo>
                  <a:pt x="1018973" y="2174379"/>
                  <a:pt x="820360" y="2148167"/>
                  <a:pt x="703536" y="2170603"/>
                </a:cubicBezTo>
                <a:cubicBezTo>
                  <a:pt x="586712" y="2193039"/>
                  <a:pt x="308413" y="2152285"/>
                  <a:pt x="0" y="2170603"/>
                </a:cubicBezTo>
                <a:cubicBezTo>
                  <a:pt x="-37222" y="1972913"/>
                  <a:pt x="62715" y="1868943"/>
                  <a:pt x="0" y="1584540"/>
                </a:cubicBezTo>
                <a:cubicBezTo>
                  <a:pt x="-62715" y="1300137"/>
                  <a:pt x="36814" y="1304790"/>
                  <a:pt x="0" y="1085302"/>
                </a:cubicBezTo>
                <a:cubicBezTo>
                  <a:pt x="-36814" y="865814"/>
                  <a:pt x="22872" y="651898"/>
                  <a:pt x="0" y="520945"/>
                </a:cubicBezTo>
                <a:cubicBezTo>
                  <a:pt x="-22872" y="389992"/>
                  <a:pt x="5855" y="175723"/>
                  <a:pt x="0" y="0"/>
                </a:cubicBezTo>
                <a:close/>
              </a:path>
              <a:path w="2705909" h="2170603" stroke="0" extrusionOk="0">
                <a:moveTo>
                  <a:pt x="0" y="0"/>
                </a:moveTo>
                <a:cubicBezTo>
                  <a:pt x="221097" y="-15905"/>
                  <a:pt x="339027" y="55811"/>
                  <a:pt x="514123" y="0"/>
                </a:cubicBezTo>
                <a:cubicBezTo>
                  <a:pt x="689219" y="-55811"/>
                  <a:pt x="784641" y="35779"/>
                  <a:pt x="974127" y="0"/>
                </a:cubicBezTo>
                <a:cubicBezTo>
                  <a:pt x="1163613" y="-35779"/>
                  <a:pt x="1283716" y="35957"/>
                  <a:pt x="1569427" y="0"/>
                </a:cubicBezTo>
                <a:cubicBezTo>
                  <a:pt x="1855138" y="-35957"/>
                  <a:pt x="1863116" y="16620"/>
                  <a:pt x="2083550" y="0"/>
                </a:cubicBezTo>
                <a:cubicBezTo>
                  <a:pt x="2303984" y="-16620"/>
                  <a:pt x="2475660" y="13216"/>
                  <a:pt x="2705909" y="0"/>
                </a:cubicBezTo>
                <a:cubicBezTo>
                  <a:pt x="2746386" y="268584"/>
                  <a:pt x="2655421" y="403930"/>
                  <a:pt x="2705909" y="586063"/>
                </a:cubicBezTo>
                <a:cubicBezTo>
                  <a:pt x="2756397" y="768196"/>
                  <a:pt x="2661631" y="904000"/>
                  <a:pt x="2705909" y="1128714"/>
                </a:cubicBezTo>
                <a:cubicBezTo>
                  <a:pt x="2750187" y="1353428"/>
                  <a:pt x="2674200" y="1542782"/>
                  <a:pt x="2705909" y="1671364"/>
                </a:cubicBezTo>
                <a:cubicBezTo>
                  <a:pt x="2737618" y="1799946"/>
                  <a:pt x="2676689" y="1938064"/>
                  <a:pt x="2705909" y="2170603"/>
                </a:cubicBezTo>
                <a:cubicBezTo>
                  <a:pt x="2478293" y="2227650"/>
                  <a:pt x="2389548" y="2141908"/>
                  <a:pt x="2218845" y="2170603"/>
                </a:cubicBezTo>
                <a:cubicBezTo>
                  <a:pt x="2048142" y="2199298"/>
                  <a:pt x="1802547" y="2109447"/>
                  <a:pt x="1677664" y="2170603"/>
                </a:cubicBezTo>
                <a:cubicBezTo>
                  <a:pt x="1552781" y="2231759"/>
                  <a:pt x="1414521" y="2158451"/>
                  <a:pt x="1163541" y="2170603"/>
                </a:cubicBezTo>
                <a:cubicBezTo>
                  <a:pt x="912561" y="2182755"/>
                  <a:pt x="823858" y="2135255"/>
                  <a:pt x="568241" y="2170603"/>
                </a:cubicBezTo>
                <a:cubicBezTo>
                  <a:pt x="312624" y="2205951"/>
                  <a:pt x="121585" y="2128680"/>
                  <a:pt x="0" y="2170603"/>
                </a:cubicBezTo>
                <a:cubicBezTo>
                  <a:pt x="-6959" y="2014852"/>
                  <a:pt x="7754" y="1774375"/>
                  <a:pt x="0" y="1671364"/>
                </a:cubicBezTo>
                <a:cubicBezTo>
                  <a:pt x="-7754" y="1568353"/>
                  <a:pt x="42832" y="1304802"/>
                  <a:pt x="0" y="1128714"/>
                </a:cubicBezTo>
                <a:cubicBezTo>
                  <a:pt x="-42832" y="952626"/>
                  <a:pt x="13931" y="812345"/>
                  <a:pt x="0" y="607769"/>
                </a:cubicBezTo>
                <a:cubicBezTo>
                  <a:pt x="-13931" y="403194"/>
                  <a:pt x="52896" y="190156"/>
                  <a:pt x="0" y="0"/>
                </a:cubicBezTo>
                <a:close/>
              </a:path>
            </a:pathLst>
          </a:custGeom>
          <a:ln w="25400">
            <a:solidFill>
              <a:schemeClr val="accent1">
                <a:shade val="1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12" name="Picture 11">
            <a:extLst>
              <a:ext uri="{FF2B5EF4-FFF2-40B4-BE49-F238E27FC236}">
                <a16:creationId xmlns:a16="http://schemas.microsoft.com/office/drawing/2014/main" id="{E453ADBE-9BFE-0911-EADC-5179C0F78F53}"/>
              </a:ext>
            </a:extLst>
          </p:cNvPr>
          <p:cNvPicPr>
            <a:picLocks noChangeAspect="1"/>
          </p:cNvPicPr>
          <p:nvPr/>
        </p:nvPicPr>
        <p:blipFill rotWithShape="1">
          <a:blip r:embed="rId7">
            <a:lum bright="-20000" contrast="20000"/>
          </a:blip>
          <a:srcRect l="-9754" t="258" r="9754" b="78689"/>
          <a:stretch/>
        </p:blipFill>
        <p:spPr>
          <a:xfrm rot="20673581">
            <a:off x="7734" y="4057443"/>
            <a:ext cx="1658668" cy="1248140"/>
          </a:xfrm>
          <a:prstGeom prst="rect">
            <a:avLst/>
          </a:prstGeom>
        </p:spPr>
      </p:pic>
      <p:pic>
        <p:nvPicPr>
          <p:cNvPr id="17" name="Picture 16">
            <a:extLst>
              <a:ext uri="{FF2B5EF4-FFF2-40B4-BE49-F238E27FC236}">
                <a16:creationId xmlns:a16="http://schemas.microsoft.com/office/drawing/2014/main" id="{90399D9E-56C1-9EAE-5329-F78D87384242}"/>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73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6927535" y="188974"/>
            <a:ext cx="4017818" cy="3063944"/>
          </a:xfrm>
          <a:prstGeom prst="rect">
            <a:avLst/>
          </a:prstGeom>
          <a:ln w="34925">
            <a:solidFill>
              <a:srgbClr val="002060"/>
            </a:solidFill>
            <a:extLst>
              <a:ext uri="{C807C97D-BFC1-408E-A445-0C87EB9F89A2}">
                <ask:lineSketchStyleProps xmlns:ask="http://schemas.microsoft.com/office/drawing/2018/sketchyshapes" sd="1219033472">
                  <a:custGeom>
                    <a:avLst/>
                    <a:gdLst>
                      <a:gd name="connsiteX0" fmla="*/ 0 w 5453149"/>
                      <a:gd name="connsiteY0" fmla="*/ 0 h 3654905"/>
                      <a:gd name="connsiteX1" fmla="*/ 490783 w 5453149"/>
                      <a:gd name="connsiteY1" fmla="*/ 0 h 3654905"/>
                      <a:gd name="connsiteX2" fmla="*/ 1090630 w 5453149"/>
                      <a:gd name="connsiteY2" fmla="*/ 0 h 3654905"/>
                      <a:gd name="connsiteX3" fmla="*/ 1526882 w 5453149"/>
                      <a:gd name="connsiteY3" fmla="*/ 0 h 3654905"/>
                      <a:gd name="connsiteX4" fmla="*/ 2072197 w 5453149"/>
                      <a:gd name="connsiteY4" fmla="*/ 0 h 3654905"/>
                      <a:gd name="connsiteX5" fmla="*/ 2672043 w 5453149"/>
                      <a:gd name="connsiteY5" fmla="*/ 0 h 3654905"/>
                      <a:gd name="connsiteX6" fmla="*/ 3053763 w 5453149"/>
                      <a:gd name="connsiteY6" fmla="*/ 0 h 3654905"/>
                      <a:gd name="connsiteX7" fmla="*/ 3435484 w 5453149"/>
                      <a:gd name="connsiteY7" fmla="*/ 0 h 3654905"/>
                      <a:gd name="connsiteX8" fmla="*/ 4089862 w 5453149"/>
                      <a:gd name="connsiteY8" fmla="*/ 0 h 3654905"/>
                      <a:gd name="connsiteX9" fmla="*/ 4635177 w 5453149"/>
                      <a:gd name="connsiteY9" fmla="*/ 0 h 3654905"/>
                      <a:gd name="connsiteX10" fmla="*/ 5453149 w 5453149"/>
                      <a:gd name="connsiteY10" fmla="*/ 0 h 3654905"/>
                      <a:gd name="connsiteX11" fmla="*/ 5453149 w 5453149"/>
                      <a:gd name="connsiteY11" fmla="*/ 522129 h 3654905"/>
                      <a:gd name="connsiteX12" fmla="*/ 5453149 w 5453149"/>
                      <a:gd name="connsiteY12" fmla="*/ 1080808 h 3654905"/>
                      <a:gd name="connsiteX13" fmla="*/ 5453149 w 5453149"/>
                      <a:gd name="connsiteY13" fmla="*/ 1529839 h 3654905"/>
                      <a:gd name="connsiteX14" fmla="*/ 5453149 w 5453149"/>
                      <a:gd name="connsiteY14" fmla="*/ 2051968 h 3654905"/>
                      <a:gd name="connsiteX15" fmla="*/ 5453149 w 5453149"/>
                      <a:gd name="connsiteY15" fmla="*/ 2464450 h 3654905"/>
                      <a:gd name="connsiteX16" fmla="*/ 5453149 w 5453149"/>
                      <a:gd name="connsiteY16" fmla="*/ 3059678 h 3654905"/>
                      <a:gd name="connsiteX17" fmla="*/ 5453149 w 5453149"/>
                      <a:gd name="connsiteY17" fmla="*/ 3654905 h 3654905"/>
                      <a:gd name="connsiteX18" fmla="*/ 4798771 w 5453149"/>
                      <a:gd name="connsiteY18" fmla="*/ 3654905 h 3654905"/>
                      <a:gd name="connsiteX19" fmla="*/ 4198925 w 5453149"/>
                      <a:gd name="connsiteY19" fmla="*/ 3654905 h 3654905"/>
                      <a:gd name="connsiteX20" fmla="*/ 3762673 w 5453149"/>
                      <a:gd name="connsiteY20" fmla="*/ 3654905 h 3654905"/>
                      <a:gd name="connsiteX21" fmla="*/ 3108295 w 5453149"/>
                      <a:gd name="connsiteY21" fmla="*/ 3654905 h 3654905"/>
                      <a:gd name="connsiteX22" fmla="*/ 2562980 w 5453149"/>
                      <a:gd name="connsiteY22" fmla="*/ 3654905 h 3654905"/>
                      <a:gd name="connsiteX23" fmla="*/ 2181260 w 5453149"/>
                      <a:gd name="connsiteY23" fmla="*/ 3654905 h 3654905"/>
                      <a:gd name="connsiteX24" fmla="*/ 1635945 w 5453149"/>
                      <a:gd name="connsiteY24" fmla="*/ 3654905 h 3654905"/>
                      <a:gd name="connsiteX25" fmla="*/ 1145161 w 5453149"/>
                      <a:gd name="connsiteY25" fmla="*/ 3654905 h 3654905"/>
                      <a:gd name="connsiteX26" fmla="*/ 654378 w 5453149"/>
                      <a:gd name="connsiteY26" fmla="*/ 3654905 h 3654905"/>
                      <a:gd name="connsiteX27" fmla="*/ 0 w 5453149"/>
                      <a:gd name="connsiteY27" fmla="*/ 3654905 h 3654905"/>
                      <a:gd name="connsiteX28" fmla="*/ 0 w 5453149"/>
                      <a:gd name="connsiteY28" fmla="*/ 3169325 h 3654905"/>
                      <a:gd name="connsiteX29" fmla="*/ 0 w 5453149"/>
                      <a:gd name="connsiteY29" fmla="*/ 2610646 h 3654905"/>
                      <a:gd name="connsiteX30" fmla="*/ 0 w 5453149"/>
                      <a:gd name="connsiteY30" fmla="*/ 2125066 h 3654905"/>
                      <a:gd name="connsiteX31" fmla="*/ 0 w 5453149"/>
                      <a:gd name="connsiteY31" fmla="*/ 1712584 h 3654905"/>
                      <a:gd name="connsiteX32" fmla="*/ 0 w 5453149"/>
                      <a:gd name="connsiteY32" fmla="*/ 1227004 h 3654905"/>
                      <a:gd name="connsiteX33" fmla="*/ 0 w 5453149"/>
                      <a:gd name="connsiteY33" fmla="*/ 668325 h 3654905"/>
                      <a:gd name="connsiteX34" fmla="*/ 0 w 5453149"/>
                      <a:gd name="connsiteY34" fmla="*/ 0 h 3654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453149" h="3654905" fill="none" extrusionOk="0">
                        <a:moveTo>
                          <a:pt x="0" y="0"/>
                        </a:moveTo>
                        <a:cubicBezTo>
                          <a:pt x="138585" y="-52249"/>
                          <a:pt x="317177" y="31509"/>
                          <a:pt x="490783" y="0"/>
                        </a:cubicBezTo>
                        <a:cubicBezTo>
                          <a:pt x="664389" y="-31509"/>
                          <a:pt x="854645" y="7190"/>
                          <a:pt x="1090630" y="0"/>
                        </a:cubicBezTo>
                        <a:cubicBezTo>
                          <a:pt x="1326615" y="-7190"/>
                          <a:pt x="1329231" y="9282"/>
                          <a:pt x="1526882" y="0"/>
                        </a:cubicBezTo>
                        <a:cubicBezTo>
                          <a:pt x="1724533" y="-9282"/>
                          <a:pt x="1840990" y="31456"/>
                          <a:pt x="2072197" y="0"/>
                        </a:cubicBezTo>
                        <a:cubicBezTo>
                          <a:pt x="2303405" y="-31456"/>
                          <a:pt x="2375948" y="3694"/>
                          <a:pt x="2672043" y="0"/>
                        </a:cubicBezTo>
                        <a:cubicBezTo>
                          <a:pt x="2968138" y="-3694"/>
                          <a:pt x="2917447" y="24392"/>
                          <a:pt x="3053763" y="0"/>
                        </a:cubicBezTo>
                        <a:cubicBezTo>
                          <a:pt x="3190079" y="-24392"/>
                          <a:pt x="3267912" y="28736"/>
                          <a:pt x="3435484" y="0"/>
                        </a:cubicBezTo>
                        <a:cubicBezTo>
                          <a:pt x="3603056" y="-28736"/>
                          <a:pt x="3783241" y="19479"/>
                          <a:pt x="4089862" y="0"/>
                        </a:cubicBezTo>
                        <a:cubicBezTo>
                          <a:pt x="4396483" y="-19479"/>
                          <a:pt x="4407364" y="31775"/>
                          <a:pt x="4635177" y="0"/>
                        </a:cubicBezTo>
                        <a:cubicBezTo>
                          <a:pt x="4862990" y="-31775"/>
                          <a:pt x="5176040" y="69045"/>
                          <a:pt x="5453149" y="0"/>
                        </a:cubicBezTo>
                        <a:cubicBezTo>
                          <a:pt x="5507226" y="205439"/>
                          <a:pt x="5429039" y="318671"/>
                          <a:pt x="5453149" y="522129"/>
                        </a:cubicBezTo>
                        <a:cubicBezTo>
                          <a:pt x="5477259" y="725587"/>
                          <a:pt x="5425807" y="840243"/>
                          <a:pt x="5453149" y="1080808"/>
                        </a:cubicBezTo>
                        <a:cubicBezTo>
                          <a:pt x="5480491" y="1321373"/>
                          <a:pt x="5419173" y="1372064"/>
                          <a:pt x="5453149" y="1529839"/>
                        </a:cubicBezTo>
                        <a:cubicBezTo>
                          <a:pt x="5487125" y="1687614"/>
                          <a:pt x="5430178" y="1853530"/>
                          <a:pt x="5453149" y="2051968"/>
                        </a:cubicBezTo>
                        <a:cubicBezTo>
                          <a:pt x="5476120" y="2250406"/>
                          <a:pt x="5410870" y="2381841"/>
                          <a:pt x="5453149" y="2464450"/>
                        </a:cubicBezTo>
                        <a:cubicBezTo>
                          <a:pt x="5495428" y="2547059"/>
                          <a:pt x="5441646" y="2934963"/>
                          <a:pt x="5453149" y="3059678"/>
                        </a:cubicBezTo>
                        <a:cubicBezTo>
                          <a:pt x="5464652" y="3184393"/>
                          <a:pt x="5416431" y="3464834"/>
                          <a:pt x="5453149" y="3654905"/>
                        </a:cubicBezTo>
                        <a:cubicBezTo>
                          <a:pt x="5170425" y="3686188"/>
                          <a:pt x="5042051" y="3581001"/>
                          <a:pt x="4798771" y="3654905"/>
                        </a:cubicBezTo>
                        <a:cubicBezTo>
                          <a:pt x="4555491" y="3728809"/>
                          <a:pt x="4334754" y="3592769"/>
                          <a:pt x="4198925" y="3654905"/>
                        </a:cubicBezTo>
                        <a:cubicBezTo>
                          <a:pt x="4063096" y="3717041"/>
                          <a:pt x="3879342" y="3609889"/>
                          <a:pt x="3762673" y="3654905"/>
                        </a:cubicBezTo>
                        <a:cubicBezTo>
                          <a:pt x="3646004" y="3699921"/>
                          <a:pt x="3246101" y="3597778"/>
                          <a:pt x="3108295" y="3654905"/>
                        </a:cubicBezTo>
                        <a:cubicBezTo>
                          <a:pt x="2970489" y="3712032"/>
                          <a:pt x="2716802" y="3653453"/>
                          <a:pt x="2562980" y="3654905"/>
                        </a:cubicBezTo>
                        <a:cubicBezTo>
                          <a:pt x="2409159" y="3656357"/>
                          <a:pt x="2336459" y="3616882"/>
                          <a:pt x="2181260" y="3654905"/>
                        </a:cubicBezTo>
                        <a:cubicBezTo>
                          <a:pt x="2026061" y="3692928"/>
                          <a:pt x="1754348" y="3626775"/>
                          <a:pt x="1635945" y="3654905"/>
                        </a:cubicBezTo>
                        <a:cubicBezTo>
                          <a:pt x="1517542" y="3683035"/>
                          <a:pt x="1271836" y="3623983"/>
                          <a:pt x="1145161" y="3654905"/>
                        </a:cubicBezTo>
                        <a:cubicBezTo>
                          <a:pt x="1018486" y="3685827"/>
                          <a:pt x="847728" y="3635118"/>
                          <a:pt x="654378" y="3654905"/>
                        </a:cubicBezTo>
                        <a:cubicBezTo>
                          <a:pt x="461028" y="3674692"/>
                          <a:pt x="283377" y="3612038"/>
                          <a:pt x="0" y="3654905"/>
                        </a:cubicBezTo>
                        <a:cubicBezTo>
                          <a:pt x="-8120" y="3498422"/>
                          <a:pt x="18332" y="3321546"/>
                          <a:pt x="0" y="3169325"/>
                        </a:cubicBezTo>
                        <a:cubicBezTo>
                          <a:pt x="-18332" y="3017104"/>
                          <a:pt x="9061" y="2823281"/>
                          <a:pt x="0" y="2610646"/>
                        </a:cubicBezTo>
                        <a:cubicBezTo>
                          <a:pt x="-9061" y="2398011"/>
                          <a:pt x="8582" y="2266533"/>
                          <a:pt x="0" y="2125066"/>
                        </a:cubicBezTo>
                        <a:cubicBezTo>
                          <a:pt x="-8582" y="1983599"/>
                          <a:pt x="5173" y="1889828"/>
                          <a:pt x="0" y="1712584"/>
                        </a:cubicBezTo>
                        <a:cubicBezTo>
                          <a:pt x="-5173" y="1535340"/>
                          <a:pt x="41623" y="1406429"/>
                          <a:pt x="0" y="1227004"/>
                        </a:cubicBezTo>
                        <a:cubicBezTo>
                          <a:pt x="-41623" y="1047579"/>
                          <a:pt x="57415" y="872850"/>
                          <a:pt x="0" y="668325"/>
                        </a:cubicBezTo>
                        <a:cubicBezTo>
                          <a:pt x="-57415" y="463800"/>
                          <a:pt x="32297" y="282022"/>
                          <a:pt x="0" y="0"/>
                        </a:cubicBezTo>
                        <a:close/>
                      </a:path>
                      <a:path w="5453149" h="3654905" stroke="0" extrusionOk="0">
                        <a:moveTo>
                          <a:pt x="0" y="0"/>
                        </a:moveTo>
                        <a:cubicBezTo>
                          <a:pt x="169785" y="-17043"/>
                          <a:pt x="321627" y="37210"/>
                          <a:pt x="490783" y="0"/>
                        </a:cubicBezTo>
                        <a:cubicBezTo>
                          <a:pt x="659939" y="-37210"/>
                          <a:pt x="786651" y="7807"/>
                          <a:pt x="872504" y="0"/>
                        </a:cubicBezTo>
                        <a:cubicBezTo>
                          <a:pt x="958357" y="-7807"/>
                          <a:pt x="1251716" y="73532"/>
                          <a:pt x="1526882" y="0"/>
                        </a:cubicBezTo>
                        <a:cubicBezTo>
                          <a:pt x="1802048" y="-73532"/>
                          <a:pt x="1905250" y="30006"/>
                          <a:pt x="2017665" y="0"/>
                        </a:cubicBezTo>
                        <a:cubicBezTo>
                          <a:pt x="2130080" y="-30006"/>
                          <a:pt x="2263058" y="42287"/>
                          <a:pt x="2508449" y="0"/>
                        </a:cubicBezTo>
                        <a:cubicBezTo>
                          <a:pt x="2753840" y="-42287"/>
                          <a:pt x="2838429" y="55719"/>
                          <a:pt x="3162826" y="0"/>
                        </a:cubicBezTo>
                        <a:cubicBezTo>
                          <a:pt x="3487223" y="-55719"/>
                          <a:pt x="3388759" y="20674"/>
                          <a:pt x="3599078" y="0"/>
                        </a:cubicBezTo>
                        <a:cubicBezTo>
                          <a:pt x="3809397" y="-20674"/>
                          <a:pt x="4110843" y="57210"/>
                          <a:pt x="4253456" y="0"/>
                        </a:cubicBezTo>
                        <a:cubicBezTo>
                          <a:pt x="4396069" y="-57210"/>
                          <a:pt x="4623396" y="58339"/>
                          <a:pt x="4907834" y="0"/>
                        </a:cubicBezTo>
                        <a:cubicBezTo>
                          <a:pt x="5192272" y="-58339"/>
                          <a:pt x="5238541" y="49586"/>
                          <a:pt x="5453149" y="0"/>
                        </a:cubicBezTo>
                        <a:cubicBezTo>
                          <a:pt x="5496653" y="127483"/>
                          <a:pt x="5416785" y="346895"/>
                          <a:pt x="5453149" y="595227"/>
                        </a:cubicBezTo>
                        <a:cubicBezTo>
                          <a:pt x="5489513" y="843559"/>
                          <a:pt x="5451500" y="988845"/>
                          <a:pt x="5453149" y="1153906"/>
                        </a:cubicBezTo>
                        <a:cubicBezTo>
                          <a:pt x="5454798" y="1318967"/>
                          <a:pt x="5409901" y="1483632"/>
                          <a:pt x="5453149" y="1566388"/>
                        </a:cubicBezTo>
                        <a:cubicBezTo>
                          <a:pt x="5496397" y="1649144"/>
                          <a:pt x="5390794" y="1931630"/>
                          <a:pt x="5453149" y="2088517"/>
                        </a:cubicBezTo>
                        <a:cubicBezTo>
                          <a:pt x="5515504" y="2245404"/>
                          <a:pt x="5446570" y="2410173"/>
                          <a:pt x="5453149" y="2610646"/>
                        </a:cubicBezTo>
                        <a:cubicBezTo>
                          <a:pt x="5459728" y="2811119"/>
                          <a:pt x="5429753" y="2950002"/>
                          <a:pt x="5453149" y="3132776"/>
                        </a:cubicBezTo>
                        <a:cubicBezTo>
                          <a:pt x="5476545" y="3315550"/>
                          <a:pt x="5401033" y="3445863"/>
                          <a:pt x="5453149" y="3654905"/>
                        </a:cubicBezTo>
                        <a:cubicBezTo>
                          <a:pt x="5322689" y="3710564"/>
                          <a:pt x="5133763" y="3611067"/>
                          <a:pt x="4853303" y="3654905"/>
                        </a:cubicBezTo>
                        <a:cubicBezTo>
                          <a:pt x="4572843" y="3698743"/>
                          <a:pt x="4570441" y="3627541"/>
                          <a:pt x="4471582" y="3654905"/>
                        </a:cubicBezTo>
                        <a:cubicBezTo>
                          <a:pt x="4372723" y="3682269"/>
                          <a:pt x="4190693" y="3612702"/>
                          <a:pt x="4035330" y="3654905"/>
                        </a:cubicBezTo>
                        <a:cubicBezTo>
                          <a:pt x="3879967" y="3697108"/>
                          <a:pt x="3570233" y="3603908"/>
                          <a:pt x="3380952" y="3654905"/>
                        </a:cubicBezTo>
                        <a:cubicBezTo>
                          <a:pt x="3191671" y="3705902"/>
                          <a:pt x="3106943" y="3625101"/>
                          <a:pt x="2835637" y="3654905"/>
                        </a:cubicBezTo>
                        <a:cubicBezTo>
                          <a:pt x="2564332" y="3684709"/>
                          <a:pt x="2588581" y="3632016"/>
                          <a:pt x="2399386" y="3654905"/>
                        </a:cubicBezTo>
                        <a:cubicBezTo>
                          <a:pt x="2210191" y="3677794"/>
                          <a:pt x="1981930" y="3608029"/>
                          <a:pt x="1854071" y="3654905"/>
                        </a:cubicBezTo>
                        <a:cubicBezTo>
                          <a:pt x="1726212" y="3701781"/>
                          <a:pt x="1558849" y="3641518"/>
                          <a:pt x="1472350" y="3654905"/>
                        </a:cubicBezTo>
                        <a:cubicBezTo>
                          <a:pt x="1385851" y="3668292"/>
                          <a:pt x="1271225" y="3647793"/>
                          <a:pt x="1090630" y="3654905"/>
                        </a:cubicBezTo>
                        <a:cubicBezTo>
                          <a:pt x="910035" y="3662017"/>
                          <a:pt x="671454" y="3598167"/>
                          <a:pt x="545315" y="3654905"/>
                        </a:cubicBezTo>
                        <a:cubicBezTo>
                          <a:pt x="419176" y="3711643"/>
                          <a:pt x="227477" y="3599886"/>
                          <a:pt x="0" y="3654905"/>
                        </a:cubicBezTo>
                        <a:cubicBezTo>
                          <a:pt x="-43779" y="3527413"/>
                          <a:pt x="24611" y="3337605"/>
                          <a:pt x="0" y="3096227"/>
                        </a:cubicBezTo>
                        <a:cubicBezTo>
                          <a:pt x="-24611" y="2854849"/>
                          <a:pt x="43757" y="2816613"/>
                          <a:pt x="0" y="2610646"/>
                        </a:cubicBezTo>
                        <a:cubicBezTo>
                          <a:pt x="-43757" y="2404679"/>
                          <a:pt x="30542" y="2344785"/>
                          <a:pt x="0" y="2198164"/>
                        </a:cubicBezTo>
                        <a:cubicBezTo>
                          <a:pt x="-30542" y="2051543"/>
                          <a:pt x="18690" y="1918685"/>
                          <a:pt x="0" y="1639486"/>
                        </a:cubicBezTo>
                        <a:cubicBezTo>
                          <a:pt x="-18690" y="1360287"/>
                          <a:pt x="7020" y="1336522"/>
                          <a:pt x="0" y="1190455"/>
                        </a:cubicBezTo>
                        <a:cubicBezTo>
                          <a:pt x="-7020" y="1044388"/>
                          <a:pt x="1532" y="878601"/>
                          <a:pt x="0" y="631776"/>
                        </a:cubicBezTo>
                        <a:cubicBezTo>
                          <a:pt x="-1532" y="384951"/>
                          <a:pt x="61115" y="305149"/>
                          <a:pt x="0" y="0"/>
                        </a:cubicBezTo>
                        <a:close/>
                      </a:path>
                    </a:pathLst>
                  </a:custGeom>
                  <ask:type>
                    <ask:lineSketchNone/>
                  </ask:type>
                </ask:lineSketchStyleProps>
              </a:ext>
            </a:extLst>
          </a:ln>
        </p:spPr>
      </p:pic>
      <p:pic>
        <p:nvPicPr>
          <p:cNvPr id="18" name="Picture 17">
            <a:extLst>
              <a:ext uri="{FF2B5EF4-FFF2-40B4-BE49-F238E27FC236}">
                <a16:creationId xmlns:a16="http://schemas.microsoft.com/office/drawing/2014/main" id="{CB088CFB-0DCB-994C-3202-66CE1C413AC0}"/>
              </a:ext>
            </a:extLst>
          </p:cNvPr>
          <p:cNvPicPr>
            <a:picLocks noChangeAspect="1"/>
          </p:cNvPicPr>
          <p:nvPr/>
        </p:nvPicPr>
        <p:blipFill>
          <a:blip r:embed="rId10"/>
          <a:stretch>
            <a:fillRect/>
          </a:stretch>
        </p:blipFill>
        <p:spPr>
          <a:xfrm>
            <a:off x="11314252" y="188974"/>
            <a:ext cx="658425" cy="2365453"/>
          </a:xfrm>
          <a:prstGeom prst="rect">
            <a:avLst/>
          </a:prstGeom>
        </p:spPr>
      </p:pic>
      <p:sp>
        <p:nvSpPr>
          <p:cNvPr id="20" name="Rectangle: Folded Corner 19">
            <a:extLst>
              <a:ext uri="{FF2B5EF4-FFF2-40B4-BE49-F238E27FC236}">
                <a16:creationId xmlns:a16="http://schemas.microsoft.com/office/drawing/2014/main" id="{5003FD00-A92B-2AF3-3C0A-8B81644D147D}"/>
              </a:ext>
            </a:extLst>
          </p:cNvPr>
          <p:cNvSpPr/>
          <p:nvPr/>
        </p:nvSpPr>
        <p:spPr>
          <a:xfrm>
            <a:off x="478750" y="366145"/>
            <a:ext cx="3009320" cy="1354801"/>
          </a:xfrm>
          <a:prstGeom prst="foldedCorner">
            <a:avLst>
              <a:gd name="adj" fmla="val 29379"/>
            </a:avLst>
          </a:prstGeom>
          <a:gradFill>
            <a:gsLst>
              <a:gs pos="3700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solidFill>
                <a:srgbClr val="002060"/>
              </a:solidFill>
            </a:endParaRPr>
          </a:p>
          <a:p>
            <a:r>
              <a:rPr lang="en-GB" sz="2000" dirty="0">
                <a:solidFill>
                  <a:srgbClr val="002060"/>
                </a:solidFill>
                <a:latin typeface="Berlin Sans FB" panose="020E0602020502020306" pitchFamily="34" charset="0"/>
              </a:rPr>
              <a:t>Sadly,  not all the experiences encountered in the rural areas were secure or safe</a:t>
            </a:r>
            <a:r>
              <a:rPr lang="en-GB" dirty="0">
                <a:solidFill>
                  <a:srgbClr val="002060"/>
                </a:solidFill>
                <a:latin typeface="Berlin Sans FB" panose="020E0602020502020306" pitchFamily="34" charset="0"/>
              </a:rPr>
              <a:t>.</a:t>
            </a:r>
          </a:p>
        </p:txBody>
      </p:sp>
      <p:sp>
        <p:nvSpPr>
          <p:cNvPr id="21" name="Callout: Line 20">
            <a:extLst>
              <a:ext uri="{FF2B5EF4-FFF2-40B4-BE49-F238E27FC236}">
                <a16:creationId xmlns:a16="http://schemas.microsoft.com/office/drawing/2014/main" id="{374F225F-C518-E3EB-806A-6B9127B0449D}"/>
              </a:ext>
            </a:extLst>
          </p:cNvPr>
          <p:cNvSpPr/>
          <p:nvPr/>
        </p:nvSpPr>
        <p:spPr>
          <a:xfrm>
            <a:off x="4629795" y="3208411"/>
            <a:ext cx="1558236" cy="441177"/>
          </a:xfrm>
          <a:prstGeom prst="borderCallout1">
            <a:avLst>
              <a:gd name="adj1" fmla="val 2148"/>
              <a:gd name="adj2" fmla="val 98582"/>
              <a:gd name="adj3" fmla="val 42756"/>
              <a:gd name="adj4" fmla="val 118191"/>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Berlin Sans FB" panose="020E0602020502020306" pitchFamily="34" charset="0"/>
              </a:rPr>
              <a:t>January 1943</a:t>
            </a:r>
          </a:p>
        </p:txBody>
      </p:sp>
      <p:sp>
        <p:nvSpPr>
          <p:cNvPr id="22" name="Callout: Line 21">
            <a:extLst>
              <a:ext uri="{FF2B5EF4-FFF2-40B4-BE49-F238E27FC236}">
                <a16:creationId xmlns:a16="http://schemas.microsoft.com/office/drawing/2014/main" id="{5FB8DF5E-DE23-896F-E65D-6458153905B0}"/>
              </a:ext>
            </a:extLst>
          </p:cNvPr>
          <p:cNvSpPr/>
          <p:nvPr/>
        </p:nvSpPr>
        <p:spPr>
          <a:xfrm>
            <a:off x="5264106" y="188974"/>
            <a:ext cx="1413430" cy="441177"/>
          </a:xfrm>
          <a:prstGeom prst="borderCallout1">
            <a:avLst>
              <a:gd name="adj1" fmla="val 189"/>
              <a:gd name="adj2" fmla="val 98846"/>
              <a:gd name="adj3" fmla="val 38060"/>
              <a:gd name="adj4" fmla="val 131910"/>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Berlin Sans FB" panose="020E0602020502020306" pitchFamily="34" charset="0"/>
              </a:rPr>
              <a:t>August 1940</a:t>
            </a:r>
          </a:p>
        </p:txBody>
      </p:sp>
      <p:sp>
        <p:nvSpPr>
          <p:cNvPr id="23" name="Arrow: Pentagon 22">
            <a:extLst>
              <a:ext uri="{FF2B5EF4-FFF2-40B4-BE49-F238E27FC236}">
                <a16:creationId xmlns:a16="http://schemas.microsoft.com/office/drawing/2014/main" id="{FB1230E3-2E97-CF82-B352-EEB2339DDA70}"/>
              </a:ext>
            </a:extLst>
          </p:cNvPr>
          <p:cNvSpPr/>
          <p:nvPr/>
        </p:nvSpPr>
        <p:spPr>
          <a:xfrm>
            <a:off x="5041720" y="1173679"/>
            <a:ext cx="1760816" cy="1557395"/>
          </a:xfrm>
          <a:prstGeom prst="homePlate">
            <a:avLst/>
          </a:prstGeom>
          <a:gradFill>
            <a:gsLst>
              <a:gs pos="3700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latin typeface="Berlin Sans FB" panose="020E0602020502020306" pitchFamily="34" charset="0"/>
              </a:rPr>
              <a:t>How long do the air raids last?</a:t>
            </a:r>
          </a:p>
          <a:p>
            <a:pPr algn="ctr"/>
            <a:endParaRPr lang="en-GB" sz="1100" i="1" dirty="0">
              <a:solidFill>
                <a:srgbClr val="002060"/>
              </a:solidFill>
              <a:latin typeface="Berlin Sans FB" panose="020E0602020502020306" pitchFamily="34" charset="0"/>
            </a:endParaRPr>
          </a:p>
          <a:p>
            <a:pPr algn="ctr"/>
            <a:r>
              <a:rPr lang="en-GB" sz="1100" i="1" dirty="0">
                <a:solidFill>
                  <a:srgbClr val="002060"/>
                </a:solidFill>
                <a:latin typeface="Berlin Sans FB" panose="020E0602020502020306" pitchFamily="34" charset="0"/>
              </a:rPr>
              <a:t>(Norman Gale Diaries)</a:t>
            </a:r>
          </a:p>
        </p:txBody>
      </p:sp>
      <p:sp>
        <p:nvSpPr>
          <p:cNvPr id="3" name="Callout: Line 2">
            <a:extLst>
              <a:ext uri="{FF2B5EF4-FFF2-40B4-BE49-F238E27FC236}">
                <a16:creationId xmlns:a16="http://schemas.microsoft.com/office/drawing/2014/main" id="{B97ABFEC-EFB6-E003-BBBA-6F1946CBBBD8}"/>
              </a:ext>
            </a:extLst>
          </p:cNvPr>
          <p:cNvSpPr/>
          <p:nvPr/>
        </p:nvSpPr>
        <p:spPr>
          <a:xfrm>
            <a:off x="11029808" y="3475528"/>
            <a:ext cx="942869" cy="1059527"/>
          </a:xfrm>
          <a:prstGeom prst="borderCallout1">
            <a:avLst>
              <a:gd name="adj1" fmla="val 647"/>
              <a:gd name="adj2" fmla="val -3372"/>
              <a:gd name="adj3" fmla="val 40958"/>
              <a:gd name="adj4" fmla="val -127075"/>
            </a:avLst>
          </a:prstGeom>
          <a:gradFill>
            <a:gsLst>
              <a:gs pos="0">
                <a:srgbClr val="FFC000"/>
              </a:gs>
              <a:gs pos="60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2060"/>
                </a:solidFill>
                <a:latin typeface="Berlin Sans FB" panose="020E0602020502020306" pitchFamily="34" charset="0"/>
              </a:rPr>
              <a:t>London Raid, school casualties</a:t>
            </a:r>
          </a:p>
        </p:txBody>
      </p:sp>
    </p:spTree>
    <p:extLst>
      <p:ext uri="{BB962C8B-B14F-4D97-AF65-F5344CB8AC3E}">
        <p14:creationId xmlns:p14="http://schemas.microsoft.com/office/powerpoint/2010/main" val="1313090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plus(in)">
                                      <p:cBhvr>
                                        <p:cTn id="7" dur="2000"/>
                                        <p:tgtEl>
                                          <p:spTgt spid="17"/>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1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par>
                          <p:cTn id="15" fill="hold">
                            <p:stCondLst>
                              <p:cond delay="2000"/>
                            </p:stCondLst>
                            <p:childTnLst>
                              <p:par>
                                <p:cTn id="16" presetID="13" presetClass="entr" presetSubtype="16"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plus(in)">
                                      <p:cBhvr>
                                        <p:cTn id="18" dur="250"/>
                                        <p:tgtEl>
                                          <p:spTgt spid="23"/>
                                        </p:tgtEl>
                                      </p:cBhvr>
                                    </p:animEffect>
                                  </p:childTnLst>
                                </p:cTn>
                              </p:par>
                              <p:par>
                                <p:cTn id="19" presetID="13" presetClass="entr" presetSubtype="16"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plus(in)">
                                      <p:cBhvr>
                                        <p:cTn id="21" dur="20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childTnLst>
                                </p:cTn>
                              </p:par>
                            </p:childTnLst>
                          </p:cTn>
                        </p:par>
                        <p:par>
                          <p:cTn id="26" fill="hold">
                            <p:stCondLst>
                              <p:cond delay="0"/>
                            </p:stCondLst>
                            <p:childTnLst>
                              <p:par>
                                <p:cTn id="27" presetID="1"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childTnLst>
                          </p:cTn>
                        </p:par>
                        <p:par>
                          <p:cTn id="29" fill="hold">
                            <p:stCondLst>
                              <p:cond delay="0"/>
                            </p:stCondLst>
                            <p:childTnLst>
                              <p:par>
                                <p:cTn id="30" presetID="1" presetClass="entr" presetSubtype="0"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F51C32A-38BF-E7F3-983E-88F2AA072890}"/>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6015" r="12500" b="23894"/>
          <a:stretch/>
        </p:blipFill>
        <p:spPr>
          <a:xfrm>
            <a:off x="3766670" y="280976"/>
            <a:ext cx="4330191" cy="2673914"/>
          </a:xfrm>
          <a:custGeom>
            <a:avLst/>
            <a:gdLst>
              <a:gd name="connsiteX0" fmla="*/ 0 w 4330191"/>
              <a:gd name="connsiteY0" fmla="*/ 0 h 2673914"/>
              <a:gd name="connsiteX1" fmla="*/ 584576 w 4330191"/>
              <a:gd name="connsiteY1" fmla="*/ 0 h 2673914"/>
              <a:gd name="connsiteX2" fmla="*/ 995944 w 4330191"/>
              <a:gd name="connsiteY2" fmla="*/ 0 h 2673914"/>
              <a:gd name="connsiteX3" fmla="*/ 1493916 w 4330191"/>
              <a:gd name="connsiteY3" fmla="*/ 0 h 2673914"/>
              <a:gd name="connsiteX4" fmla="*/ 2121794 w 4330191"/>
              <a:gd name="connsiteY4" fmla="*/ 0 h 2673914"/>
              <a:gd name="connsiteX5" fmla="*/ 2663067 w 4330191"/>
              <a:gd name="connsiteY5" fmla="*/ 0 h 2673914"/>
              <a:gd name="connsiteX6" fmla="*/ 3247643 w 4330191"/>
              <a:gd name="connsiteY6" fmla="*/ 0 h 2673914"/>
              <a:gd name="connsiteX7" fmla="*/ 3745615 w 4330191"/>
              <a:gd name="connsiteY7" fmla="*/ 0 h 2673914"/>
              <a:gd name="connsiteX8" fmla="*/ 4330191 w 4330191"/>
              <a:gd name="connsiteY8" fmla="*/ 0 h 2673914"/>
              <a:gd name="connsiteX9" fmla="*/ 4330191 w 4330191"/>
              <a:gd name="connsiteY9" fmla="*/ 588261 h 2673914"/>
              <a:gd name="connsiteX10" fmla="*/ 4330191 w 4330191"/>
              <a:gd name="connsiteY10" fmla="*/ 1069566 h 2673914"/>
              <a:gd name="connsiteX11" fmla="*/ 4330191 w 4330191"/>
              <a:gd name="connsiteY11" fmla="*/ 1524131 h 2673914"/>
              <a:gd name="connsiteX12" fmla="*/ 4330191 w 4330191"/>
              <a:gd name="connsiteY12" fmla="*/ 2005436 h 2673914"/>
              <a:gd name="connsiteX13" fmla="*/ 4330191 w 4330191"/>
              <a:gd name="connsiteY13" fmla="*/ 2673914 h 2673914"/>
              <a:gd name="connsiteX14" fmla="*/ 3788917 w 4330191"/>
              <a:gd name="connsiteY14" fmla="*/ 2673914 h 2673914"/>
              <a:gd name="connsiteX15" fmla="*/ 3247643 w 4330191"/>
              <a:gd name="connsiteY15" fmla="*/ 2673914 h 2673914"/>
              <a:gd name="connsiteX16" fmla="*/ 2792973 w 4330191"/>
              <a:gd name="connsiteY16" fmla="*/ 2673914 h 2673914"/>
              <a:gd name="connsiteX17" fmla="*/ 2251699 w 4330191"/>
              <a:gd name="connsiteY17" fmla="*/ 2673914 h 2673914"/>
              <a:gd name="connsiteX18" fmla="*/ 1710425 w 4330191"/>
              <a:gd name="connsiteY18" fmla="*/ 2673914 h 2673914"/>
              <a:gd name="connsiteX19" fmla="*/ 1169152 w 4330191"/>
              <a:gd name="connsiteY19" fmla="*/ 2673914 h 2673914"/>
              <a:gd name="connsiteX20" fmla="*/ 627878 w 4330191"/>
              <a:gd name="connsiteY20" fmla="*/ 2673914 h 2673914"/>
              <a:gd name="connsiteX21" fmla="*/ 0 w 4330191"/>
              <a:gd name="connsiteY21" fmla="*/ 2673914 h 2673914"/>
              <a:gd name="connsiteX22" fmla="*/ 0 w 4330191"/>
              <a:gd name="connsiteY22" fmla="*/ 2112392 h 2673914"/>
              <a:gd name="connsiteX23" fmla="*/ 0 w 4330191"/>
              <a:gd name="connsiteY23" fmla="*/ 1550870 h 2673914"/>
              <a:gd name="connsiteX24" fmla="*/ 0 w 4330191"/>
              <a:gd name="connsiteY24" fmla="*/ 989348 h 2673914"/>
              <a:gd name="connsiteX25" fmla="*/ 0 w 4330191"/>
              <a:gd name="connsiteY25" fmla="*/ 0 h 267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330191" h="2673914" fill="none" extrusionOk="0">
                <a:moveTo>
                  <a:pt x="0" y="0"/>
                </a:moveTo>
                <a:cubicBezTo>
                  <a:pt x="219852" y="-70014"/>
                  <a:pt x="356543" y="20469"/>
                  <a:pt x="584576" y="0"/>
                </a:cubicBezTo>
                <a:cubicBezTo>
                  <a:pt x="812609" y="-20469"/>
                  <a:pt x="819736" y="46291"/>
                  <a:pt x="995944" y="0"/>
                </a:cubicBezTo>
                <a:cubicBezTo>
                  <a:pt x="1172152" y="-46291"/>
                  <a:pt x="1285098" y="29440"/>
                  <a:pt x="1493916" y="0"/>
                </a:cubicBezTo>
                <a:cubicBezTo>
                  <a:pt x="1702734" y="-29440"/>
                  <a:pt x="1956967" y="57032"/>
                  <a:pt x="2121794" y="0"/>
                </a:cubicBezTo>
                <a:cubicBezTo>
                  <a:pt x="2286621" y="-57032"/>
                  <a:pt x="2491770" y="8352"/>
                  <a:pt x="2663067" y="0"/>
                </a:cubicBezTo>
                <a:cubicBezTo>
                  <a:pt x="2834364" y="-8352"/>
                  <a:pt x="2997145" y="67469"/>
                  <a:pt x="3247643" y="0"/>
                </a:cubicBezTo>
                <a:cubicBezTo>
                  <a:pt x="3498141" y="-67469"/>
                  <a:pt x="3533484" y="51896"/>
                  <a:pt x="3745615" y="0"/>
                </a:cubicBezTo>
                <a:cubicBezTo>
                  <a:pt x="3957746" y="-51896"/>
                  <a:pt x="4069414" y="19896"/>
                  <a:pt x="4330191" y="0"/>
                </a:cubicBezTo>
                <a:cubicBezTo>
                  <a:pt x="4377466" y="210857"/>
                  <a:pt x="4325681" y="411555"/>
                  <a:pt x="4330191" y="588261"/>
                </a:cubicBezTo>
                <a:cubicBezTo>
                  <a:pt x="4334701" y="764967"/>
                  <a:pt x="4273920" y="914432"/>
                  <a:pt x="4330191" y="1069566"/>
                </a:cubicBezTo>
                <a:cubicBezTo>
                  <a:pt x="4386462" y="1224700"/>
                  <a:pt x="4328936" y="1306246"/>
                  <a:pt x="4330191" y="1524131"/>
                </a:cubicBezTo>
                <a:cubicBezTo>
                  <a:pt x="4331446" y="1742016"/>
                  <a:pt x="4283413" y="1771049"/>
                  <a:pt x="4330191" y="2005436"/>
                </a:cubicBezTo>
                <a:cubicBezTo>
                  <a:pt x="4376969" y="2239824"/>
                  <a:pt x="4310889" y="2538181"/>
                  <a:pt x="4330191" y="2673914"/>
                </a:cubicBezTo>
                <a:cubicBezTo>
                  <a:pt x="4111498" y="2713270"/>
                  <a:pt x="4046752" y="2655420"/>
                  <a:pt x="3788917" y="2673914"/>
                </a:cubicBezTo>
                <a:cubicBezTo>
                  <a:pt x="3531082" y="2692408"/>
                  <a:pt x="3421349" y="2643849"/>
                  <a:pt x="3247643" y="2673914"/>
                </a:cubicBezTo>
                <a:cubicBezTo>
                  <a:pt x="3073937" y="2703979"/>
                  <a:pt x="2949663" y="2659409"/>
                  <a:pt x="2792973" y="2673914"/>
                </a:cubicBezTo>
                <a:cubicBezTo>
                  <a:pt x="2636283" y="2688419"/>
                  <a:pt x="2435869" y="2652684"/>
                  <a:pt x="2251699" y="2673914"/>
                </a:cubicBezTo>
                <a:cubicBezTo>
                  <a:pt x="2067529" y="2695144"/>
                  <a:pt x="1896659" y="2619546"/>
                  <a:pt x="1710425" y="2673914"/>
                </a:cubicBezTo>
                <a:cubicBezTo>
                  <a:pt x="1524191" y="2728282"/>
                  <a:pt x="1433891" y="2611025"/>
                  <a:pt x="1169152" y="2673914"/>
                </a:cubicBezTo>
                <a:cubicBezTo>
                  <a:pt x="904413" y="2736803"/>
                  <a:pt x="859832" y="2660891"/>
                  <a:pt x="627878" y="2673914"/>
                </a:cubicBezTo>
                <a:cubicBezTo>
                  <a:pt x="395924" y="2686937"/>
                  <a:pt x="204892" y="2619085"/>
                  <a:pt x="0" y="2673914"/>
                </a:cubicBezTo>
                <a:cubicBezTo>
                  <a:pt x="-30123" y="2427899"/>
                  <a:pt x="2364" y="2392429"/>
                  <a:pt x="0" y="2112392"/>
                </a:cubicBezTo>
                <a:cubicBezTo>
                  <a:pt x="-2364" y="1832355"/>
                  <a:pt x="46343" y="1826079"/>
                  <a:pt x="0" y="1550870"/>
                </a:cubicBezTo>
                <a:cubicBezTo>
                  <a:pt x="-46343" y="1275661"/>
                  <a:pt x="23514" y="1152340"/>
                  <a:pt x="0" y="989348"/>
                </a:cubicBezTo>
                <a:cubicBezTo>
                  <a:pt x="-23514" y="826356"/>
                  <a:pt x="97076" y="363550"/>
                  <a:pt x="0" y="0"/>
                </a:cubicBezTo>
                <a:close/>
              </a:path>
              <a:path w="4330191" h="2673914" stroke="0" extrusionOk="0">
                <a:moveTo>
                  <a:pt x="0" y="0"/>
                </a:moveTo>
                <a:cubicBezTo>
                  <a:pt x="121244" y="-47896"/>
                  <a:pt x="374355" y="54177"/>
                  <a:pt x="497972" y="0"/>
                </a:cubicBezTo>
                <a:cubicBezTo>
                  <a:pt x="621589" y="-54177"/>
                  <a:pt x="769129" y="46314"/>
                  <a:pt x="909340" y="0"/>
                </a:cubicBezTo>
                <a:cubicBezTo>
                  <a:pt x="1049551" y="-46314"/>
                  <a:pt x="1289565" y="49190"/>
                  <a:pt x="1537218" y="0"/>
                </a:cubicBezTo>
                <a:cubicBezTo>
                  <a:pt x="1784871" y="-49190"/>
                  <a:pt x="1806319" y="53131"/>
                  <a:pt x="2035190" y="0"/>
                </a:cubicBezTo>
                <a:cubicBezTo>
                  <a:pt x="2264061" y="-53131"/>
                  <a:pt x="2413882" y="10009"/>
                  <a:pt x="2533162" y="0"/>
                </a:cubicBezTo>
                <a:cubicBezTo>
                  <a:pt x="2652442" y="-10009"/>
                  <a:pt x="2999767" y="15891"/>
                  <a:pt x="3161039" y="0"/>
                </a:cubicBezTo>
                <a:cubicBezTo>
                  <a:pt x="3322311" y="-15891"/>
                  <a:pt x="3411033" y="51547"/>
                  <a:pt x="3615709" y="0"/>
                </a:cubicBezTo>
                <a:cubicBezTo>
                  <a:pt x="3820385" y="-51547"/>
                  <a:pt x="4056650" y="68008"/>
                  <a:pt x="4330191" y="0"/>
                </a:cubicBezTo>
                <a:cubicBezTo>
                  <a:pt x="4389134" y="186495"/>
                  <a:pt x="4289073" y="329420"/>
                  <a:pt x="4330191" y="588261"/>
                </a:cubicBezTo>
                <a:cubicBezTo>
                  <a:pt x="4371309" y="847102"/>
                  <a:pt x="4282877" y="870013"/>
                  <a:pt x="4330191" y="1069566"/>
                </a:cubicBezTo>
                <a:cubicBezTo>
                  <a:pt x="4377505" y="1269119"/>
                  <a:pt x="4320483" y="1380589"/>
                  <a:pt x="4330191" y="1604348"/>
                </a:cubicBezTo>
                <a:cubicBezTo>
                  <a:pt x="4339899" y="1828107"/>
                  <a:pt x="4312841" y="2023325"/>
                  <a:pt x="4330191" y="2165870"/>
                </a:cubicBezTo>
                <a:cubicBezTo>
                  <a:pt x="4347541" y="2308415"/>
                  <a:pt x="4314126" y="2501629"/>
                  <a:pt x="4330191" y="2673914"/>
                </a:cubicBezTo>
                <a:cubicBezTo>
                  <a:pt x="4135322" y="2707407"/>
                  <a:pt x="3909659" y="2659200"/>
                  <a:pt x="3788917" y="2673914"/>
                </a:cubicBezTo>
                <a:cubicBezTo>
                  <a:pt x="3668175" y="2688628"/>
                  <a:pt x="3490807" y="2668954"/>
                  <a:pt x="3334247" y="2673914"/>
                </a:cubicBezTo>
                <a:cubicBezTo>
                  <a:pt x="3177687" y="2678874"/>
                  <a:pt x="2998541" y="2648466"/>
                  <a:pt x="2792973" y="2673914"/>
                </a:cubicBezTo>
                <a:cubicBezTo>
                  <a:pt x="2587405" y="2699362"/>
                  <a:pt x="2364408" y="2610183"/>
                  <a:pt x="2165096" y="2673914"/>
                </a:cubicBezTo>
                <a:cubicBezTo>
                  <a:pt x="1965784" y="2737645"/>
                  <a:pt x="1872665" y="2621398"/>
                  <a:pt x="1623822" y="2673914"/>
                </a:cubicBezTo>
                <a:cubicBezTo>
                  <a:pt x="1374979" y="2726430"/>
                  <a:pt x="1359235" y="2644406"/>
                  <a:pt x="1212453" y="2673914"/>
                </a:cubicBezTo>
                <a:cubicBezTo>
                  <a:pt x="1065671" y="2703422"/>
                  <a:pt x="915733" y="2643163"/>
                  <a:pt x="757783" y="2673914"/>
                </a:cubicBezTo>
                <a:cubicBezTo>
                  <a:pt x="599833" y="2704665"/>
                  <a:pt x="280521" y="2671382"/>
                  <a:pt x="0" y="2673914"/>
                </a:cubicBezTo>
                <a:cubicBezTo>
                  <a:pt x="-49689" y="2507987"/>
                  <a:pt x="39466" y="2400868"/>
                  <a:pt x="0" y="2139131"/>
                </a:cubicBezTo>
                <a:cubicBezTo>
                  <a:pt x="-39466" y="1877394"/>
                  <a:pt x="14312" y="1734222"/>
                  <a:pt x="0" y="1604348"/>
                </a:cubicBezTo>
                <a:cubicBezTo>
                  <a:pt x="-14312" y="1474474"/>
                  <a:pt x="17227" y="1222154"/>
                  <a:pt x="0" y="1096305"/>
                </a:cubicBezTo>
                <a:cubicBezTo>
                  <a:pt x="-17227" y="970456"/>
                  <a:pt x="46299" y="744666"/>
                  <a:pt x="0" y="641739"/>
                </a:cubicBezTo>
                <a:cubicBezTo>
                  <a:pt x="-46299" y="538812"/>
                  <a:pt x="60735" y="312677"/>
                  <a:pt x="0" y="0"/>
                </a:cubicBezTo>
                <a:close/>
              </a:path>
            </a:pathLst>
          </a:custGeom>
          <a:ln w="15875">
            <a:solidFill>
              <a:srgbClr val="00206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6" name="Picture 5">
            <a:extLst>
              <a:ext uri="{FF2B5EF4-FFF2-40B4-BE49-F238E27FC236}">
                <a16:creationId xmlns:a16="http://schemas.microsoft.com/office/drawing/2014/main" id="{AF04A863-0F2B-2B98-2BA9-55D3414EAE2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096861" y="3454978"/>
            <a:ext cx="3877034" cy="2588568"/>
          </a:xfrm>
          <a:custGeom>
            <a:avLst/>
            <a:gdLst>
              <a:gd name="connsiteX0" fmla="*/ 0 w 3877034"/>
              <a:gd name="connsiteY0" fmla="*/ 0 h 2588568"/>
              <a:gd name="connsiteX1" fmla="*/ 515092 w 3877034"/>
              <a:gd name="connsiteY1" fmla="*/ 0 h 2588568"/>
              <a:gd name="connsiteX2" fmla="*/ 952643 w 3877034"/>
              <a:gd name="connsiteY2" fmla="*/ 0 h 2588568"/>
              <a:gd name="connsiteX3" fmla="*/ 1584045 w 3877034"/>
              <a:gd name="connsiteY3" fmla="*/ 0 h 2588568"/>
              <a:gd name="connsiteX4" fmla="*/ 2099137 w 3877034"/>
              <a:gd name="connsiteY4" fmla="*/ 0 h 2588568"/>
              <a:gd name="connsiteX5" fmla="*/ 2614229 w 3877034"/>
              <a:gd name="connsiteY5" fmla="*/ 0 h 2588568"/>
              <a:gd name="connsiteX6" fmla="*/ 3245631 w 3877034"/>
              <a:gd name="connsiteY6" fmla="*/ 0 h 2588568"/>
              <a:gd name="connsiteX7" fmla="*/ 3877034 w 3877034"/>
              <a:gd name="connsiteY7" fmla="*/ 0 h 2588568"/>
              <a:gd name="connsiteX8" fmla="*/ 3877034 w 3877034"/>
              <a:gd name="connsiteY8" fmla="*/ 569485 h 2588568"/>
              <a:gd name="connsiteX9" fmla="*/ 3877034 w 3877034"/>
              <a:gd name="connsiteY9" fmla="*/ 1035427 h 2588568"/>
              <a:gd name="connsiteX10" fmla="*/ 3877034 w 3877034"/>
              <a:gd name="connsiteY10" fmla="*/ 1501369 h 2588568"/>
              <a:gd name="connsiteX11" fmla="*/ 3877034 w 3877034"/>
              <a:gd name="connsiteY11" fmla="*/ 2019083 h 2588568"/>
              <a:gd name="connsiteX12" fmla="*/ 3877034 w 3877034"/>
              <a:gd name="connsiteY12" fmla="*/ 2588568 h 2588568"/>
              <a:gd name="connsiteX13" fmla="*/ 3439483 w 3877034"/>
              <a:gd name="connsiteY13" fmla="*/ 2588568 h 2588568"/>
              <a:gd name="connsiteX14" fmla="*/ 2808080 w 3877034"/>
              <a:gd name="connsiteY14" fmla="*/ 2588568 h 2588568"/>
              <a:gd name="connsiteX15" fmla="*/ 2331759 w 3877034"/>
              <a:gd name="connsiteY15" fmla="*/ 2588568 h 2588568"/>
              <a:gd name="connsiteX16" fmla="*/ 1777897 w 3877034"/>
              <a:gd name="connsiteY16" fmla="*/ 2588568 h 2588568"/>
              <a:gd name="connsiteX17" fmla="*/ 1146494 w 3877034"/>
              <a:gd name="connsiteY17" fmla="*/ 2588568 h 2588568"/>
              <a:gd name="connsiteX18" fmla="*/ 592632 w 3877034"/>
              <a:gd name="connsiteY18" fmla="*/ 2588568 h 2588568"/>
              <a:gd name="connsiteX19" fmla="*/ 0 w 3877034"/>
              <a:gd name="connsiteY19" fmla="*/ 2588568 h 2588568"/>
              <a:gd name="connsiteX20" fmla="*/ 0 w 3877034"/>
              <a:gd name="connsiteY20" fmla="*/ 2122626 h 2588568"/>
              <a:gd name="connsiteX21" fmla="*/ 0 w 3877034"/>
              <a:gd name="connsiteY21" fmla="*/ 1630798 h 2588568"/>
              <a:gd name="connsiteX22" fmla="*/ 0 w 3877034"/>
              <a:gd name="connsiteY22" fmla="*/ 1061313 h 2588568"/>
              <a:gd name="connsiteX23" fmla="*/ 0 w 3877034"/>
              <a:gd name="connsiteY23" fmla="*/ 543599 h 2588568"/>
              <a:gd name="connsiteX24" fmla="*/ 0 w 3877034"/>
              <a:gd name="connsiteY24" fmla="*/ 0 h 258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877034" h="2588568" extrusionOk="0">
                <a:moveTo>
                  <a:pt x="0" y="0"/>
                </a:moveTo>
                <a:cubicBezTo>
                  <a:pt x="187747" y="-21756"/>
                  <a:pt x="380059" y="36186"/>
                  <a:pt x="515092" y="0"/>
                </a:cubicBezTo>
                <a:cubicBezTo>
                  <a:pt x="650125" y="-36186"/>
                  <a:pt x="799951" y="8825"/>
                  <a:pt x="952643" y="0"/>
                </a:cubicBezTo>
                <a:cubicBezTo>
                  <a:pt x="1105335" y="-8825"/>
                  <a:pt x="1457216" y="12891"/>
                  <a:pt x="1584045" y="0"/>
                </a:cubicBezTo>
                <a:cubicBezTo>
                  <a:pt x="1710874" y="-12891"/>
                  <a:pt x="1953898" y="58314"/>
                  <a:pt x="2099137" y="0"/>
                </a:cubicBezTo>
                <a:cubicBezTo>
                  <a:pt x="2244376" y="-58314"/>
                  <a:pt x="2454686" y="6842"/>
                  <a:pt x="2614229" y="0"/>
                </a:cubicBezTo>
                <a:cubicBezTo>
                  <a:pt x="2773772" y="-6842"/>
                  <a:pt x="3059293" y="21934"/>
                  <a:pt x="3245631" y="0"/>
                </a:cubicBezTo>
                <a:cubicBezTo>
                  <a:pt x="3431969" y="-21934"/>
                  <a:pt x="3743374" y="35343"/>
                  <a:pt x="3877034" y="0"/>
                </a:cubicBezTo>
                <a:cubicBezTo>
                  <a:pt x="3911460" y="146031"/>
                  <a:pt x="3841839" y="304958"/>
                  <a:pt x="3877034" y="569485"/>
                </a:cubicBezTo>
                <a:cubicBezTo>
                  <a:pt x="3912229" y="834013"/>
                  <a:pt x="3846230" y="894073"/>
                  <a:pt x="3877034" y="1035427"/>
                </a:cubicBezTo>
                <a:cubicBezTo>
                  <a:pt x="3907838" y="1176781"/>
                  <a:pt x="3874723" y="1333882"/>
                  <a:pt x="3877034" y="1501369"/>
                </a:cubicBezTo>
                <a:cubicBezTo>
                  <a:pt x="3879345" y="1668856"/>
                  <a:pt x="3826499" y="1812874"/>
                  <a:pt x="3877034" y="2019083"/>
                </a:cubicBezTo>
                <a:cubicBezTo>
                  <a:pt x="3927569" y="2225292"/>
                  <a:pt x="3864050" y="2399644"/>
                  <a:pt x="3877034" y="2588568"/>
                </a:cubicBezTo>
                <a:cubicBezTo>
                  <a:pt x="3749155" y="2616517"/>
                  <a:pt x="3596374" y="2545319"/>
                  <a:pt x="3439483" y="2588568"/>
                </a:cubicBezTo>
                <a:cubicBezTo>
                  <a:pt x="3282592" y="2631817"/>
                  <a:pt x="3000817" y="2583938"/>
                  <a:pt x="2808080" y="2588568"/>
                </a:cubicBezTo>
                <a:cubicBezTo>
                  <a:pt x="2615343" y="2593198"/>
                  <a:pt x="2518199" y="2531686"/>
                  <a:pt x="2331759" y="2588568"/>
                </a:cubicBezTo>
                <a:cubicBezTo>
                  <a:pt x="2145319" y="2645450"/>
                  <a:pt x="1915269" y="2557203"/>
                  <a:pt x="1777897" y="2588568"/>
                </a:cubicBezTo>
                <a:cubicBezTo>
                  <a:pt x="1640525" y="2619933"/>
                  <a:pt x="1331168" y="2531128"/>
                  <a:pt x="1146494" y="2588568"/>
                </a:cubicBezTo>
                <a:cubicBezTo>
                  <a:pt x="961820" y="2646008"/>
                  <a:pt x="757874" y="2535000"/>
                  <a:pt x="592632" y="2588568"/>
                </a:cubicBezTo>
                <a:cubicBezTo>
                  <a:pt x="427390" y="2642136"/>
                  <a:pt x="159637" y="2534324"/>
                  <a:pt x="0" y="2588568"/>
                </a:cubicBezTo>
                <a:cubicBezTo>
                  <a:pt x="-8834" y="2460434"/>
                  <a:pt x="35705" y="2239114"/>
                  <a:pt x="0" y="2122626"/>
                </a:cubicBezTo>
                <a:cubicBezTo>
                  <a:pt x="-35705" y="2006138"/>
                  <a:pt x="32606" y="1875141"/>
                  <a:pt x="0" y="1630798"/>
                </a:cubicBezTo>
                <a:cubicBezTo>
                  <a:pt x="-32606" y="1386455"/>
                  <a:pt x="42412" y="1335832"/>
                  <a:pt x="0" y="1061313"/>
                </a:cubicBezTo>
                <a:cubicBezTo>
                  <a:pt x="-42412" y="786794"/>
                  <a:pt x="8321" y="765333"/>
                  <a:pt x="0" y="543599"/>
                </a:cubicBezTo>
                <a:cubicBezTo>
                  <a:pt x="-8321" y="321865"/>
                  <a:pt x="41936" y="169908"/>
                  <a:pt x="0" y="0"/>
                </a:cubicBezTo>
                <a:close/>
              </a:path>
            </a:pathLst>
          </a:custGeom>
          <a:noFill/>
          <a:ln>
            <a:solidFill>
              <a:schemeClr val="accent1">
                <a:shade val="15000"/>
              </a:scheme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2" name="Rectangle: Folded Corner 1">
            <a:extLst>
              <a:ext uri="{FF2B5EF4-FFF2-40B4-BE49-F238E27FC236}">
                <a16:creationId xmlns:a16="http://schemas.microsoft.com/office/drawing/2014/main" id="{3C42CF71-B929-B16A-7FE8-BB13A7401641}"/>
              </a:ext>
            </a:extLst>
          </p:cNvPr>
          <p:cNvSpPr/>
          <p:nvPr/>
        </p:nvSpPr>
        <p:spPr>
          <a:xfrm>
            <a:off x="332744" y="169208"/>
            <a:ext cx="2920843" cy="710089"/>
          </a:xfrm>
          <a:prstGeom prst="foldedCorner">
            <a:avLst>
              <a:gd name="adj" fmla="val 50000"/>
            </a:avLst>
          </a:prstGeom>
          <a:gradFill flip="none" rotWithShape="1">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Berlin Sans FB" panose="020E0602020502020306" pitchFamily="34" charset="0"/>
              </a:rPr>
              <a:t>Writing Letters</a:t>
            </a:r>
          </a:p>
        </p:txBody>
      </p:sp>
      <p:pic>
        <p:nvPicPr>
          <p:cNvPr id="7" name="Picture 6">
            <a:extLst>
              <a:ext uri="{FF2B5EF4-FFF2-40B4-BE49-F238E27FC236}">
                <a16:creationId xmlns:a16="http://schemas.microsoft.com/office/drawing/2014/main" id="{7AC09971-6E90-67B5-F2DF-690A56ABDFD3}"/>
              </a:ext>
            </a:extLst>
          </p:cNvPr>
          <p:cNvPicPr>
            <a:picLocks noChangeAspect="1"/>
          </p:cNvPicPr>
          <p:nvPr/>
        </p:nvPicPr>
        <p:blipFill>
          <a:blip r:embed="rId6" cstate="screen">
            <a:extLst>
              <a:ext uri="{BEBA8EAE-BF5A-486C-A8C5-ECC9F3942E4B}">
                <a14:imgProps xmlns:a14="http://schemas.microsoft.com/office/drawing/2010/main">
                  <a14:imgLayer r:embed="rId7">
                    <a14:imgEffect>
                      <a14:artisticFilmGrain/>
                    </a14:imgEffect>
                  </a14:imgLayer>
                </a14:imgProps>
              </a:ext>
              <a:ext uri="{28A0092B-C50C-407E-A947-70E740481C1C}">
                <a14:useLocalDpi xmlns:a14="http://schemas.microsoft.com/office/drawing/2010/main"/>
              </a:ext>
            </a:extLst>
          </a:blip>
          <a:stretch>
            <a:fillRect/>
          </a:stretch>
        </p:blipFill>
        <p:spPr>
          <a:xfrm>
            <a:off x="332744" y="585928"/>
            <a:ext cx="1767993" cy="1032005"/>
          </a:xfrm>
          <a:prstGeom prst="rect">
            <a:avLst/>
          </a:prstGeom>
          <a:ln w="22225">
            <a:noFill/>
          </a:ln>
          <a:effectLst>
            <a:outerShdw blurRad="50800" dist="50800" sx="85000" sy="85000" algn="ctr" rotWithShape="0">
              <a:srgbClr val="000000">
                <a:alpha val="43137"/>
              </a:srgbClr>
            </a:outerShdw>
            <a:softEdge rad="63500"/>
          </a:effectLst>
        </p:spPr>
      </p:pic>
      <p:pic>
        <p:nvPicPr>
          <p:cNvPr id="9" name="Picture 8" descr="A couple of boys in suits&#10;&#10;Description automatically generated">
            <a:extLst>
              <a:ext uri="{FF2B5EF4-FFF2-40B4-BE49-F238E27FC236}">
                <a16:creationId xmlns:a16="http://schemas.microsoft.com/office/drawing/2014/main" id="{F686E785-4E4B-050F-F18E-A993917BC821}"/>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a:ext>
            </a:extLst>
          </a:blip>
          <a:srcRect/>
          <a:stretch/>
        </p:blipFill>
        <p:spPr>
          <a:xfrm>
            <a:off x="218105" y="2350955"/>
            <a:ext cx="3175721" cy="1975945"/>
          </a:xfrm>
          <a:prstGeom prst="rect">
            <a:avLst/>
          </a:prstGeom>
        </p:spPr>
      </p:pic>
      <p:pic>
        <p:nvPicPr>
          <p:cNvPr id="14" name="Picture 13">
            <a:extLst>
              <a:ext uri="{FF2B5EF4-FFF2-40B4-BE49-F238E27FC236}">
                <a16:creationId xmlns:a16="http://schemas.microsoft.com/office/drawing/2014/main" id="{943D05CE-C248-6291-4B46-C02E272DC710}"/>
              </a:ext>
            </a:extLst>
          </p:cNvPr>
          <p:cNvPicPr>
            <a:picLocks noChangeAspect="1"/>
          </p:cNvPicPr>
          <p:nvPr/>
        </p:nvPicPr>
        <p:blipFill>
          <a:blip r:embed="rId10"/>
          <a:stretch>
            <a:fillRect/>
          </a:stretch>
        </p:blipFill>
        <p:spPr>
          <a:xfrm>
            <a:off x="11402652" y="150508"/>
            <a:ext cx="658425" cy="2365453"/>
          </a:xfrm>
          <a:prstGeom prst="rect">
            <a:avLst/>
          </a:prstGeom>
        </p:spPr>
      </p:pic>
      <p:sp>
        <p:nvSpPr>
          <p:cNvPr id="18" name="TextBox 17">
            <a:extLst>
              <a:ext uri="{FF2B5EF4-FFF2-40B4-BE49-F238E27FC236}">
                <a16:creationId xmlns:a16="http://schemas.microsoft.com/office/drawing/2014/main" id="{511757CB-220F-FFF9-01A2-C053F5FAC285}"/>
              </a:ext>
            </a:extLst>
          </p:cNvPr>
          <p:cNvSpPr txBox="1"/>
          <p:nvPr/>
        </p:nvSpPr>
        <p:spPr>
          <a:xfrm>
            <a:off x="299599" y="4333082"/>
            <a:ext cx="2953988" cy="738664"/>
          </a:xfrm>
          <a:prstGeom prst="rect">
            <a:avLst/>
          </a:prstGeom>
          <a:noFill/>
        </p:spPr>
        <p:txBody>
          <a:bodyPr wrap="square" rtlCol="0">
            <a:spAutoFit/>
          </a:bodyPr>
          <a:lstStyle/>
          <a:p>
            <a:r>
              <a:rPr lang="en-GB" sz="1400" dirty="0">
                <a:solidFill>
                  <a:srgbClr val="002060"/>
                </a:solidFill>
                <a:latin typeface="Berlin Sans FB" panose="020E0602020502020306" pitchFamily="34" charset="0"/>
              </a:rPr>
              <a:t>Harold and Stuart Wilson evacuated from the Exeter Blitz to </a:t>
            </a:r>
            <a:r>
              <a:rPr lang="en-GB" sz="1400" dirty="0" err="1">
                <a:solidFill>
                  <a:srgbClr val="002060"/>
                </a:solidFill>
                <a:latin typeface="Berlin Sans FB" panose="020E0602020502020306" pitchFamily="34" charset="0"/>
              </a:rPr>
              <a:t>Martinstown</a:t>
            </a:r>
            <a:r>
              <a:rPr lang="en-GB" sz="1400" dirty="0">
                <a:solidFill>
                  <a:srgbClr val="002060"/>
                </a:solidFill>
                <a:latin typeface="Berlin Sans FB" panose="020E0602020502020306" pitchFamily="34" charset="0"/>
              </a:rPr>
              <a:t>, Dorset. </a:t>
            </a:r>
          </a:p>
        </p:txBody>
      </p:sp>
      <p:sp>
        <p:nvSpPr>
          <p:cNvPr id="19" name="TextBox 18">
            <a:extLst>
              <a:ext uri="{FF2B5EF4-FFF2-40B4-BE49-F238E27FC236}">
                <a16:creationId xmlns:a16="http://schemas.microsoft.com/office/drawing/2014/main" id="{4E027DF4-06BA-B9F7-5D1A-02A9692FD903}"/>
              </a:ext>
            </a:extLst>
          </p:cNvPr>
          <p:cNvSpPr txBox="1"/>
          <p:nvPr/>
        </p:nvSpPr>
        <p:spPr>
          <a:xfrm>
            <a:off x="3941449" y="6168119"/>
            <a:ext cx="6976179" cy="369332"/>
          </a:xfrm>
          <a:prstGeom prst="rect">
            <a:avLst/>
          </a:prstGeom>
          <a:noFill/>
        </p:spPr>
        <p:txBody>
          <a:bodyPr wrap="square" rtlCol="0">
            <a:spAutoFit/>
          </a:bodyPr>
          <a:lstStyle/>
          <a:p>
            <a:r>
              <a:rPr lang="en-GB" sz="1400" dirty="0">
                <a:solidFill>
                  <a:srgbClr val="002060"/>
                </a:solidFill>
                <a:latin typeface="Berlin Sans FB" panose="020E0602020502020306" pitchFamily="34" charset="0"/>
              </a:rPr>
              <a:t>                                 E</a:t>
            </a:r>
            <a:r>
              <a:rPr lang="en-GB" dirty="0">
                <a:solidFill>
                  <a:srgbClr val="002060"/>
                </a:solidFill>
                <a:latin typeface="Berlin Sans FB" panose="020E0602020502020306" pitchFamily="34" charset="0"/>
              </a:rPr>
              <a:t>xamples of  Harold’s letters to his mother</a:t>
            </a:r>
          </a:p>
        </p:txBody>
      </p:sp>
      <p:sp>
        <p:nvSpPr>
          <p:cNvPr id="20" name="Speech Bubble: Oval 19">
            <a:extLst>
              <a:ext uri="{FF2B5EF4-FFF2-40B4-BE49-F238E27FC236}">
                <a16:creationId xmlns:a16="http://schemas.microsoft.com/office/drawing/2014/main" id="{645D4B93-6E1A-4FF4-5F5C-9EB9AB605880}"/>
              </a:ext>
            </a:extLst>
          </p:cNvPr>
          <p:cNvSpPr>
            <a:spLocks noGrp="1" noRot="1" noMove="1" noResize="1" noEditPoints="1" noAdjustHandles="1" noChangeArrowheads="1" noChangeShapeType="1"/>
          </p:cNvSpPr>
          <p:nvPr/>
        </p:nvSpPr>
        <p:spPr>
          <a:xfrm>
            <a:off x="8655404" y="224138"/>
            <a:ext cx="1965162" cy="2365453"/>
          </a:xfrm>
          <a:prstGeom prst="wedgeEllipseCallout">
            <a:avLst>
              <a:gd name="adj1" fmla="val -80175"/>
              <a:gd name="adj2" fmla="val 42313"/>
            </a:avLst>
          </a:prstGeom>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400" dirty="0">
                <a:solidFill>
                  <a:srgbClr val="002060"/>
                </a:solidFill>
                <a:latin typeface="Berlin Sans FB" panose="020E0602020502020306" pitchFamily="34" charset="0"/>
              </a:rPr>
              <a:t>Letter from Harold’s mother remarking on his behaviour. Mrs Wilson was billeted in a hotel and continued working in Exeter</a:t>
            </a:r>
          </a:p>
        </p:txBody>
      </p:sp>
      <p:pic>
        <p:nvPicPr>
          <p:cNvPr id="23" name="Picture 22">
            <a:extLst>
              <a:ext uri="{FF2B5EF4-FFF2-40B4-BE49-F238E27FC236}">
                <a16:creationId xmlns:a16="http://schemas.microsoft.com/office/drawing/2014/main" id="{0800FD20-95CE-3035-6BF8-582EE2D04CCD}"/>
              </a:ext>
            </a:extLst>
          </p:cNvPr>
          <p:cNvPicPr>
            <a:picLocks noChangeAspect="1"/>
          </p:cNvPicPr>
          <p:nvPr/>
        </p:nvPicPr>
        <p:blipFill>
          <a:blip r:embed="rId11"/>
          <a:stretch>
            <a:fillRect/>
          </a:stretch>
        </p:blipFill>
        <p:spPr>
          <a:xfrm>
            <a:off x="3941449" y="3402252"/>
            <a:ext cx="3933825" cy="2600325"/>
          </a:xfrm>
          <a:prstGeom prst="rect">
            <a:avLst/>
          </a:prstGeom>
        </p:spPr>
      </p:pic>
    </p:spTree>
    <p:extLst>
      <p:ext uri="{BB962C8B-B14F-4D97-AF65-F5344CB8AC3E}">
        <p14:creationId xmlns:p14="http://schemas.microsoft.com/office/powerpoint/2010/main" val="288993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plus(in)">
                                      <p:cBhvr>
                                        <p:cTn id="7" dur="2000"/>
                                        <p:tgtEl>
                                          <p:spTgt spid="9"/>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plus(in)">
                                      <p:cBhvr>
                                        <p:cTn id="10" dur="20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plus(in)">
                                      <p:cBhvr>
                                        <p:cTn id="15" dur="2000"/>
                                        <p:tgtEl>
                                          <p:spTgt spid="4"/>
                                        </p:tgtEl>
                                      </p:cBhvr>
                                    </p:animEffect>
                                  </p:childTnLst>
                                </p:cTn>
                              </p:par>
                              <p:par>
                                <p:cTn id="16" presetID="13" presetClass="entr" presetSubtype="16"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plus(in)">
                                      <p:cBhvr>
                                        <p:cTn id="18" dur="2000"/>
                                        <p:tgtEl>
                                          <p:spTgt spid="20"/>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0-#ppt_w/2"/>
                                          </p:val>
                                        </p:tav>
                                        <p:tav tm="100000">
                                          <p:val>
                                            <p:strVal val="#ppt_x"/>
                                          </p:val>
                                        </p:tav>
                                      </p:tavLst>
                                    </p:anim>
                                    <p:anim calcmode="lin" valueType="num">
                                      <p:cBhvr additive="base">
                                        <p:cTn id="24" dur="500" fill="hold"/>
                                        <p:tgtEl>
                                          <p:spTgt spid="23"/>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additive="base">
                                        <p:cTn id="29" dur="500" fill="hold"/>
                                        <p:tgtEl>
                                          <p:spTgt spid="6"/>
                                        </p:tgtEl>
                                        <p:attrNameLst>
                                          <p:attrName>ppt_x</p:attrName>
                                        </p:attrNameLst>
                                      </p:cBhvr>
                                      <p:tavLst>
                                        <p:tav tm="0">
                                          <p:val>
                                            <p:strVal val="1+#ppt_w/2"/>
                                          </p:val>
                                        </p:tav>
                                        <p:tav tm="100000">
                                          <p:val>
                                            <p:strVal val="#ppt_x"/>
                                          </p:val>
                                        </p:tav>
                                      </p:tavLst>
                                    </p:anim>
                                    <p:anim calcmode="lin" valueType="num">
                                      <p:cBhvr additive="base">
                                        <p:cTn id="30" dur="500" fill="hold"/>
                                        <p:tgtEl>
                                          <p:spTgt spid="6"/>
                                        </p:tgtEl>
                                        <p:attrNameLst>
                                          <p:attrName>ppt_y</p:attrName>
                                        </p:attrNameLst>
                                      </p:cBhvr>
                                      <p:tavLst>
                                        <p:tav tm="0">
                                          <p:val>
                                            <p:strVal val="#ppt_y"/>
                                          </p:val>
                                        </p:tav>
                                        <p:tav tm="100000">
                                          <p:val>
                                            <p:strVal val="#ppt_y"/>
                                          </p:val>
                                        </p:tav>
                                      </p:tavLst>
                                    </p:anim>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05F8324-97B1-D3DC-F922-A9A3338B7374}"/>
              </a:ext>
            </a:extLst>
          </p:cNvPr>
          <p:cNvPicPr>
            <a:picLocks noChangeAspect="1"/>
          </p:cNvPicPr>
          <p:nvPr/>
        </p:nvPicPr>
        <p:blipFill>
          <a:blip r:embed="rId3"/>
          <a:stretch>
            <a:fillRect/>
          </a:stretch>
        </p:blipFill>
        <p:spPr>
          <a:xfrm>
            <a:off x="5220833" y="590296"/>
            <a:ext cx="2763465" cy="4228521"/>
          </a:xfrm>
          <a:prstGeom prst="rect">
            <a:avLst/>
          </a:prstGeom>
        </p:spPr>
      </p:pic>
      <p:sp>
        <p:nvSpPr>
          <p:cNvPr id="12" name="Rectangle: Folded Corner 11">
            <a:extLst>
              <a:ext uri="{FF2B5EF4-FFF2-40B4-BE49-F238E27FC236}">
                <a16:creationId xmlns:a16="http://schemas.microsoft.com/office/drawing/2014/main" id="{3C9643A7-4B7E-4E2B-24DE-E96D569B52B8}"/>
              </a:ext>
            </a:extLst>
          </p:cNvPr>
          <p:cNvSpPr/>
          <p:nvPr/>
        </p:nvSpPr>
        <p:spPr>
          <a:xfrm>
            <a:off x="203623" y="347120"/>
            <a:ext cx="4555768" cy="6429140"/>
          </a:xfrm>
          <a:prstGeom prst="foldedCorner">
            <a:avLst/>
          </a:prstGeom>
          <a:gradFill>
            <a:gsLst>
              <a:gs pos="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Berlin Sans FB" panose="020E0602020502020306" pitchFamily="34" charset="0"/>
              </a:rPr>
              <a:t>1. Reflecting on  the information you have briefly seen in the lessons, can you think how</a:t>
            </a:r>
            <a:r>
              <a:rPr lang="en-GB" sz="2000" u="sng" dirty="0">
                <a:solidFill>
                  <a:srgbClr val="002060"/>
                </a:solidFill>
                <a:latin typeface="Berlin Sans FB" panose="020E0602020502020306" pitchFamily="34" charset="0"/>
              </a:rPr>
              <a:t> you </a:t>
            </a:r>
            <a:r>
              <a:rPr lang="en-GB" sz="2000" dirty="0">
                <a:solidFill>
                  <a:srgbClr val="002060"/>
                </a:solidFill>
                <a:latin typeface="Berlin Sans FB" panose="020E0602020502020306" pitchFamily="34" charset="0"/>
              </a:rPr>
              <a:t>may have  felt under the circumstances.</a:t>
            </a:r>
          </a:p>
          <a:p>
            <a:r>
              <a:rPr lang="en-GB" sz="2000" dirty="0">
                <a:solidFill>
                  <a:srgbClr val="002060"/>
                </a:solidFill>
                <a:latin typeface="Berlin Sans FB" panose="020E0602020502020306" pitchFamily="34" charset="0"/>
              </a:rPr>
              <a:t>Use your thoughts and discussions to create a piece of work which may be in the form of a  letter, poem, post card or diary entry.</a:t>
            </a:r>
          </a:p>
          <a:p>
            <a:r>
              <a:rPr lang="en-GB" sz="2000" dirty="0">
                <a:solidFill>
                  <a:srgbClr val="002060"/>
                </a:solidFill>
                <a:latin typeface="Berlin Sans FB" panose="020E0602020502020306" pitchFamily="34" charset="0"/>
              </a:rPr>
              <a:t> Use the inspiration of the images and letters from the Dorset Archives to illustrate you own work.</a:t>
            </a:r>
          </a:p>
          <a:p>
            <a:r>
              <a:rPr lang="en-GB" sz="2000" dirty="0">
                <a:solidFill>
                  <a:srgbClr val="002060"/>
                </a:solidFill>
                <a:latin typeface="Berlin Sans FB" panose="020E0602020502020306" pitchFamily="34" charset="0"/>
              </a:rPr>
              <a:t> You could consider the different points of views. Hosts, Parents, Happy or Frightening.</a:t>
            </a:r>
          </a:p>
          <a:p>
            <a:endParaRPr lang="en-GB" sz="2000"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2. Complete the ‘Wordsearch’</a:t>
            </a:r>
          </a:p>
          <a:p>
            <a:pPr algn="ctr"/>
            <a:endParaRPr lang="en-GB" dirty="0">
              <a:solidFill>
                <a:srgbClr val="002060"/>
              </a:solidFill>
              <a:latin typeface="Berlin Sans FB" panose="020E0602020502020306" pitchFamily="34" charset="0"/>
            </a:endParaRPr>
          </a:p>
        </p:txBody>
      </p:sp>
      <p:pic>
        <p:nvPicPr>
          <p:cNvPr id="7" name="Picture 6">
            <a:extLst>
              <a:ext uri="{FF2B5EF4-FFF2-40B4-BE49-F238E27FC236}">
                <a16:creationId xmlns:a16="http://schemas.microsoft.com/office/drawing/2014/main" id="{B582989D-F335-576D-6106-9FBE9948D6B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638311" y="5538491"/>
            <a:ext cx="1308263" cy="1084024"/>
          </a:xfrm>
          <a:prstGeom prst="rect">
            <a:avLst/>
          </a:prstGeom>
        </p:spPr>
      </p:pic>
      <p:pic>
        <p:nvPicPr>
          <p:cNvPr id="13" name="Picture 12">
            <a:extLst>
              <a:ext uri="{FF2B5EF4-FFF2-40B4-BE49-F238E27FC236}">
                <a16:creationId xmlns:a16="http://schemas.microsoft.com/office/drawing/2014/main" id="{88EE3073-FCFE-D9AB-5D48-B95F6233FD5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345367" y="117903"/>
            <a:ext cx="658424" cy="2102783"/>
          </a:xfrm>
          <a:prstGeom prst="rect">
            <a:avLst/>
          </a:prstGeom>
        </p:spPr>
      </p:pic>
      <p:sp>
        <p:nvSpPr>
          <p:cNvPr id="14" name="TextBox 13">
            <a:extLst>
              <a:ext uri="{FF2B5EF4-FFF2-40B4-BE49-F238E27FC236}">
                <a16:creationId xmlns:a16="http://schemas.microsoft.com/office/drawing/2014/main" id="{8FACBF9F-6AC1-12CC-0347-6B32F5A821D4}"/>
              </a:ext>
            </a:extLst>
          </p:cNvPr>
          <p:cNvSpPr txBox="1"/>
          <p:nvPr/>
        </p:nvSpPr>
        <p:spPr>
          <a:xfrm>
            <a:off x="5706415" y="4818817"/>
            <a:ext cx="4555769" cy="338554"/>
          </a:xfrm>
          <a:prstGeom prst="rect">
            <a:avLst/>
          </a:prstGeom>
          <a:noFill/>
        </p:spPr>
        <p:txBody>
          <a:bodyPr wrap="square" rtlCol="0">
            <a:spAutoFit/>
          </a:bodyPr>
          <a:lstStyle/>
          <a:p>
            <a:r>
              <a:rPr lang="en-GB" sz="1600" dirty="0">
                <a:solidFill>
                  <a:srgbClr val="002060"/>
                </a:solidFill>
                <a:latin typeface="Berlin Sans FB" panose="020E0602020502020306" pitchFamily="34" charset="0"/>
              </a:rPr>
              <a:t>Postcards provided for parents and children to send</a:t>
            </a:r>
          </a:p>
        </p:txBody>
      </p:sp>
      <p:pic>
        <p:nvPicPr>
          <p:cNvPr id="16" name="Picture 15" descr="A child and child playing on the beach&#10;&#10;Description automatically generated">
            <a:extLst>
              <a:ext uri="{FF2B5EF4-FFF2-40B4-BE49-F238E27FC236}">
                <a16:creationId xmlns:a16="http://schemas.microsoft.com/office/drawing/2014/main" id="{CB4B8B54-81BE-8909-32F1-C56CC837A50A}"/>
              </a:ext>
            </a:extLst>
          </p:cNvPr>
          <p:cNvPicPr>
            <a:picLocks noChangeAspect="1"/>
          </p:cNvPicPr>
          <p:nvPr/>
        </p:nvPicPr>
        <p:blipFill rotWithShape="1">
          <a:blip r:embed="rId6" cstate="screen">
            <a:extLst>
              <a:ext uri="{BEBA8EAE-BF5A-486C-A8C5-ECC9F3942E4B}">
                <a14:imgProps xmlns:a14="http://schemas.microsoft.com/office/drawing/2010/main">
                  <a14:imgLayer r:embed="rId7">
                    <a14:imgEffect>
                      <a14:sharpenSoften amount="50000"/>
                    </a14:imgEffect>
                    <a14:imgEffect>
                      <a14:brightnessContrast bright="20000" contrast="-40000"/>
                    </a14:imgEffect>
                  </a14:imgLayer>
                </a14:imgProps>
              </a:ext>
              <a:ext uri="{28A0092B-C50C-407E-A947-70E740481C1C}">
                <a14:useLocalDpi xmlns:a14="http://schemas.microsoft.com/office/drawing/2010/main"/>
              </a:ext>
            </a:extLst>
          </a:blip>
          <a:srcRect/>
          <a:stretch/>
        </p:blipFill>
        <p:spPr>
          <a:xfrm>
            <a:off x="8246938" y="424549"/>
            <a:ext cx="2871785" cy="4394268"/>
          </a:xfrm>
          <a:prstGeom prst="rect">
            <a:avLst/>
          </a:prstGeom>
        </p:spPr>
      </p:pic>
      <p:sp>
        <p:nvSpPr>
          <p:cNvPr id="17" name="Speech Bubble: Oval 16">
            <a:extLst>
              <a:ext uri="{FF2B5EF4-FFF2-40B4-BE49-F238E27FC236}">
                <a16:creationId xmlns:a16="http://schemas.microsoft.com/office/drawing/2014/main" id="{2846724D-6ECC-B858-E194-485D503A7A05}"/>
              </a:ext>
            </a:extLst>
          </p:cNvPr>
          <p:cNvSpPr/>
          <p:nvPr/>
        </p:nvSpPr>
        <p:spPr>
          <a:xfrm>
            <a:off x="435804" y="6047612"/>
            <a:ext cx="1970326" cy="521776"/>
          </a:xfrm>
          <a:prstGeom prst="wedgeEllipseCallout">
            <a:avLst>
              <a:gd name="adj1" fmla="val 63929"/>
              <a:gd name="adj2" fmla="val 42310"/>
            </a:avLst>
          </a:prstGeom>
          <a:gradFill>
            <a:gsLst>
              <a:gs pos="0">
                <a:srgbClr val="FFC000"/>
              </a:gs>
              <a:gs pos="60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100" dirty="0">
                <a:solidFill>
                  <a:srgbClr val="002060"/>
                </a:solidFill>
                <a:latin typeface="Berlin Sans FB" panose="020E0602020502020306" pitchFamily="34" charset="0"/>
              </a:rPr>
              <a:t>A pleasant afternoon delousing boys socks !!!</a:t>
            </a:r>
          </a:p>
        </p:txBody>
      </p:sp>
    </p:spTree>
    <p:extLst>
      <p:ext uri="{BB962C8B-B14F-4D97-AF65-F5344CB8AC3E}">
        <p14:creationId xmlns:p14="http://schemas.microsoft.com/office/powerpoint/2010/main" val="30510132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F8977D-F881-54D7-2F23-BEF20116F769}"/>
              </a:ext>
            </a:extLst>
          </p:cNvPr>
          <p:cNvSpPr>
            <a:spLocks noGrp="1"/>
          </p:cNvSpPr>
          <p:nvPr>
            <p:ph type="title"/>
          </p:nvPr>
        </p:nvSpPr>
        <p:spPr>
          <a:xfrm>
            <a:off x="838200" y="1848868"/>
            <a:ext cx="10515600" cy="1325563"/>
          </a:xfrm>
        </p:spPr>
        <p:txBody>
          <a:bodyPr/>
          <a:lstStyle/>
          <a:p>
            <a:pPr algn="ctr"/>
            <a:r>
              <a:rPr lang="en-GB" b="1" dirty="0"/>
              <a:t>How do we know about the Second World War?</a:t>
            </a:r>
          </a:p>
        </p:txBody>
      </p:sp>
    </p:spTree>
    <p:extLst>
      <p:ext uri="{BB962C8B-B14F-4D97-AF65-F5344CB8AC3E}">
        <p14:creationId xmlns:p14="http://schemas.microsoft.com/office/powerpoint/2010/main" val="2247849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2F4CD-9571-0432-69D0-C2331C4DF081}"/>
              </a:ext>
            </a:extLst>
          </p:cNvPr>
          <p:cNvSpPr>
            <a:spLocks noGrp="1"/>
          </p:cNvSpPr>
          <p:nvPr>
            <p:ph type="title"/>
          </p:nvPr>
        </p:nvSpPr>
        <p:spPr/>
        <p:txBody>
          <a:bodyPr/>
          <a:lstStyle/>
          <a:p>
            <a:pPr algn="ctr"/>
            <a:r>
              <a:rPr lang="en-GB" b="1" dirty="0"/>
              <a:t>Evacuation to Bournemouth explained – a recorded primary source</a:t>
            </a:r>
          </a:p>
        </p:txBody>
      </p:sp>
      <p:sp>
        <p:nvSpPr>
          <p:cNvPr id="3" name="Content Placeholder 2">
            <a:extLst>
              <a:ext uri="{FF2B5EF4-FFF2-40B4-BE49-F238E27FC236}">
                <a16:creationId xmlns:a16="http://schemas.microsoft.com/office/drawing/2014/main" id="{B545E369-DB98-A7CE-208E-16B43E0B09B5}"/>
              </a:ext>
            </a:extLst>
          </p:cNvPr>
          <p:cNvSpPr>
            <a:spLocks noGrp="1"/>
          </p:cNvSpPr>
          <p:nvPr>
            <p:ph idx="1"/>
          </p:nvPr>
        </p:nvSpPr>
        <p:spPr/>
        <p:txBody>
          <a:bodyPr/>
          <a:lstStyle/>
          <a:p>
            <a:r>
              <a:rPr lang="en-GB" dirty="0"/>
              <a:t>Listen to John Young. When World War Two broke out he was working for Bournemouth Council in the Education Department, much as people do today. He was recorded, reading his memories, in 1994. How long ago was that? </a:t>
            </a:r>
          </a:p>
          <a:p>
            <a:r>
              <a:rPr lang="en-GB" dirty="0"/>
              <a:t>Work on the questions quickly, and in pairs or 3’s</a:t>
            </a:r>
          </a:p>
        </p:txBody>
      </p:sp>
    </p:spTree>
    <p:extLst>
      <p:ext uri="{BB962C8B-B14F-4D97-AF65-F5344CB8AC3E}">
        <p14:creationId xmlns:p14="http://schemas.microsoft.com/office/powerpoint/2010/main" val="1617257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D81E2B2-DF1B-C60E-C2EE-C4FAD1CFBCC4}"/>
              </a:ext>
            </a:extLst>
          </p:cNvPr>
          <p:cNvSpPr txBox="1"/>
          <p:nvPr/>
        </p:nvSpPr>
        <p:spPr>
          <a:xfrm>
            <a:off x="239640" y="142341"/>
            <a:ext cx="7182394" cy="584775"/>
          </a:xfrm>
          <a:prstGeom prst="rect">
            <a:avLst/>
          </a:prstGeom>
          <a:noFill/>
        </p:spPr>
        <p:txBody>
          <a:bodyPr wrap="square" rtlCol="0">
            <a:spAutoFit/>
          </a:bodyPr>
          <a:lstStyle/>
          <a:p>
            <a:r>
              <a:rPr lang="en-GB" sz="3200" dirty="0">
                <a:solidFill>
                  <a:srgbClr val="002060"/>
                </a:solidFill>
                <a:latin typeface="Berlin Sans FB" panose="020E0602020502020306" pitchFamily="34" charset="0"/>
              </a:rPr>
              <a:t>Evidence about School</a:t>
            </a:r>
          </a:p>
        </p:txBody>
      </p:sp>
      <p:sp>
        <p:nvSpPr>
          <p:cNvPr id="6" name="Rectangle: Folded Corner 5">
            <a:extLst>
              <a:ext uri="{FF2B5EF4-FFF2-40B4-BE49-F238E27FC236}">
                <a16:creationId xmlns:a16="http://schemas.microsoft.com/office/drawing/2014/main" id="{CC7ACFCD-E423-3C4B-8119-7FB94507088F}"/>
              </a:ext>
            </a:extLst>
          </p:cNvPr>
          <p:cNvSpPr/>
          <p:nvPr/>
        </p:nvSpPr>
        <p:spPr>
          <a:xfrm>
            <a:off x="9000285" y="476111"/>
            <a:ext cx="2124175" cy="5375024"/>
          </a:xfrm>
          <a:prstGeom prst="foldedCorner">
            <a:avLst/>
          </a:prstGeom>
          <a:gradFill>
            <a:gsLst>
              <a:gs pos="0">
                <a:srgbClr val="FFC000"/>
              </a:gs>
              <a:gs pos="60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rgbClr val="002060"/>
                </a:solidFill>
                <a:latin typeface="Berlin Sans FB" panose="020E0602020502020306" pitchFamily="34" charset="0"/>
              </a:rPr>
              <a:t>Schools in rural areas remained open but often had to share their facilities with the evacuees. </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This meant a double shift system. </a:t>
            </a:r>
          </a:p>
          <a:p>
            <a:endParaRPr lang="en-GB" dirty="0">
              <a:solidFill>
                <a:srgbClr val="002060"/>
              </a:solidFill>
              <a:latin typeface="Berlin Sans FB" panose="020E0602020502020306" pitchFamily="34" charset="0"/>
            </a:endParaRPr>
          </a:p>
          <a:p>
            <a:r>
              <a:rPr lang="en-GB" dirty="0">
                <a:solidFill>
                  <a:srgbClr val="002060"/>
                </a:solidFill>
                <a:latin typeface="Berlin Sans FB" panose="020E0602020502020306" pitchFamily="34" charset="0"/>
              </a:rPr>
              <a:t>Local children used the classrooms in the morning while the evacuees would attend school in the afternoon. Saturdays were often included.</a:t>
            </a:r>
          </a:p>
        </p:txBody>
      </p:sp>
      <p:pic>
        <p:nvPicPr>
          <p:cNvPr id="7" name="Picture 6">
            <a:extLst>
              <a:ext uri="{FF2B5EF4-FFF2-40B4-BE49-F238E27FC236}">
                <a16:creationId xmlns:a16="http://schemas.microsoft.com/office/drawing/2014/main" id="{95B63990-4558-6C1F-5BA9-CF8C55B81592}"/>
              </a:ext>
            </a:extLst>
          </p:cNvPr>
          <p:cNvPicPr>
            <a:picLocks noChangeAspect="1"/>
          </p:cNvPicPr>
          <p:nvPr/>
        </p:nvPicPr>
        <p:blipFill>
          <a:blip r:embed="rId3"/>
          <a:stretch>
            <a:fillRect/>
          </a:stretch>
        </p:blipFill>
        <p:spPr>
          <a:xfrm>
            <a:off x="4503551" y="1254311"/>
            <a:ext cx="4392613" cy="1909312"/>
          </a:xfrm>
          <a:prstGeom prst="rect">
            <a:avLst/>
          </a:prstGeom>
        </p:spPr>
      </p:pic>
      <p:pic>
        <p:nvPicPr>
          <p:cNvPr id="8" name="Picture 7">
            <a:extLst>
              <a:ext uri="{FF2B5EF4-FFF2-40B4-BE49-F238E27FC236}">
                <a16:creationId xmlns:a16="http://schemas.microsoft.com/office/drawing/2014/main" id="{756A4404-3F23-02A0-9003-BABCE8F8CF9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9640" y="3897468"/>
            <a:ext cx="2819489" cy="2014585"/>
          </a:xfrm>
          <a:prstGeom prst="round2DiagRect">
            <a:avLst>
              <a:gd name="adj1" fmla="val 0"/>
              <a:gd name="adj2" fmla="val 44538"/>
            </a:avLst>
          </a:prstGeom>
          <a:ln w="88900" cap="sq">
            <a:solidFill>
              <a:srgbClr val="FFFFFF"/>
            </a:solidFill>
            <a:miter lim="800000"/>
          </a:ln>
          <a:effectLst>
            <a:outerShdw blurRad="254000" algn="tl" rotWithShape="0">
              <a:srgbClr val="000000">
                <a:alpha val="43000"/>
              </a:srgbClr>
            </a:outerShdw>
          </a:effectLst>
        </p:spPr>
      </p:pic>
      <p:pic>
        <p:nvPicPr>
          <p:cNvPr id="9" name="Picture 8">
            <a:extLst>
              <a:ext uri="{FF2B5EF4-FFF2-40B4-BE49-F238E27FC236}">
                <a16:creationId xmlns:a16="http://schemas.microsoft.com/office/drawing/2014/main" id="{CB1C93BE-7A86-C1A9-C362-B77EDEBE3338}"/>
              </a:ext>
            </a:extLst>
          </p:cNvPr>
          <p:cNvPicPr>
            <a:picLocks noChangeAspect="1"/>
          </p:cNvPicPr>
          <p:nvPr/>
        </p:nvPicPr>
        <p:blipFill>
          <a:blip r:embed="rId5"/>
          <a:stretch>
            <a:fillRect/>
          </a:stretch>
        </p:blipFill>
        <p:spPr>
          <a:xfrm>
            <a:off x="11332701" y="2208"/>
            <a:ext cx="658425" cy="2158171"/>
          </a:xfrm>
          <a:prstGeom prst="rect">
            <a:avLst/>
          </a:prstGeom>
        </p:spPr>
      </p:pic>
      <p:sp>
        <p:nvSpPr>
          <p:cNvPr id="2" name="TextBox 1">
            <a:extLst>
              <a:ext uri="{FF2B5EF4-FFF2-40B4-BE49-F238E27FC236}">
                <a16:creationId xmlns:a16="http://schemas.microsoft.com/office/drawing/2014/main" id="{D66DB5C4-32E6-7EE1-DBA0-90B96AB9063F}"/>
              </a:ext>
            </a:extLst>
          </p:cNvPr>
          <p:cNvSpPr txBox="1"/>
          <p:nvPr/>
        </p:nvSpPr>
        <p:spPr>
          <a:xfrm>
            <a:off x="333511" y="1081293"/>
            <a:ext cx="3797464" cy="1569660"/>
          </a:xfrm>
          <a:prstGeom prst="rect">
            <a:avLst/>
          </a:prstGeom>
          <a:blipFill dpi="0" rotWithShape="1">
            <a:blip r:embed="rId6">
              <a:extLst>
                <a:ext uri="{BEBA8EAE-BF5A-486C-A8C5-ECC9F3942E4B}">
                  <a14:imgProps xmlns:a14="http://schemas.microsoft.com/office/drawing/2010/main">
                    <a14:imgLayer r:embed="rId7">
                      <a14:imgEffect>
                        <a14:artisticFilmGrain/>
                      </a14:imgEffect>
                    </a14:imgLayer>
                  </a14:imgProps>
                </a:ext>
              </a:extLst>
            </a:blip>
            <a:srcRect/>
            <a:tile tx="0" ty="0" sx="100000" sy="100000" flip="none" algn="tl"/>
          </a:blipFill>
          <a:ln w="38100" cap="rnd" cmpd="dbl">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prstDash val="lgDash"/>
          </a:ln>
          <a:scene3d>
            <a:camera prst="orthographicFront"/>
            <a:lightRig rig="threePt" dir="t"/>
          </a:scene3d>
          <a:sp3d>
            <a:bevelT w="139700" h="139700" prst="divot"/>
          </a:sp3d>
        </p:spPr>
        <p:txBody>
          <a:bodyPr wrap="square" rtlCol="0">
            <a:spAutoFit/>
          </a:bodyPr>
          <a:lstStyle/>
          <a:p>
            <a:r>
              <a:rPr lang="en-GB" sz="1600" dirty="0">
                <a:solidFill>
                  <a:srgbClr val="002060"/>
                </a:solidFill>
                <a:latin typeface="Dreaming Outloud Pro" panose="020F0502020204030204" pitchFamily="66" charset="0"/>
                <a:cs typeface="Dreaming Outloud Pro" panose="020F0502020204030204" pitchFamily="66" charset="0"/>
              </a:rPr>
              <a:t>‘1940 was a hard one  but as we sometimes couldn’t get to school we enjoyed snowballs on the frozen water meadows with the local children who were friendly but called us ‘</a:t>
            </a:r>
            <a:r>
              <a:rPr lang="en-GB" sz="1600" dirty="0" err="1">
                <a:solidFill>
                  <a:srgbClr val="002060"/>
                </a:solidFill>
                <a:latin typeface="Dreaming Outloud Pro" panose="020F0502020204030204" pitchFamily="66" charset="0"/>
                <a:cs typeface="Dreaming Outloud Pro" panose="020F0502020204030204" pitchFamily="66" charset="0"/>
              </a:rPr>
              <a:t>Vakies</a:t>
            </a:r>
            <a:r>
              <a:rPr lang="en-GB" sz="1600" dirty="0">
                <a:solidFill>
                  <a:srgbClr val="002060"/>
                </a:solidFill>
                <a:latin typeface="Dreaming Outloud Pro" panose="020F0502020204030204" pitchFamily="66" charset="0"/>
                <a:cs typeface="Dreaming Outloud Pro" panose="020F0502020204030204" pitchFamily="66" charset="0"/>
              </a:rPr>
              <a:t>’</a:t>
            </a:r>
          </a:p>
          <a:p>
            <a:r>
              <a:rPr lang="en-GB" sz="1600" dirty="0">
                <a:solidFill>
                  <a:srgbClr val="002060"/>
                </a:solidFill>
                <a:latin typeface="Berlin Sans FB Demi" panose="020E0802020502020306" pitchFamily="34" charset="0"/>
              </a:rPr>
              <a:t>                                Rosemary Taylor </a:t>
            </a:r>
          </a:p>
        </p:txBody>
      </p:sp>
      <p:sp>
        <p:nvSpPr>
          <p:cNvPr id="10" name="TextBox 9">
            <a:extLst>
              <a:ext uri="{FF2B5EF4-FFF2-40B4-BE49-F238E27FC236}">
                <a16:creationId xmlns:a16="http://schemas.microsoft.com/office/drawing/2014/main" id="{A328E31E-3D03-46B0-658E-DEC98C159919}"/>
              </a:ext>
            </a:extLst>
          </p:cNvPr>
          <p:cNvSpPr txBox="1"/>
          <p:nvPr/>
        </p:nvSpPr>
        <p:spPr>
          <a:xfrm>
            <a:off x="239640" y="6004156"/>
            <a:ext cx="3206193" cy="523220"/>
          </a:xfrm>
          <a:prstGeom prst="rect">
            <a:avLst/>
          </a:prstGeom>
          <a:noFill/>
        </p:spPr>
        <p:txBody>
          <a:bodyPr wrap="square" rtlCol="0">
            <a:spAutoFit/>
          </a:bodyPr>
          <a:lstStyle/>
          <a:p>
            <a:r>
              <a:rPr lang="en-GB" sz="1400" dirty="0">
                <a:solidFill>
                  <a:schemeClr val="accent1">
                    <a:lumMod val="50000"/>
                  </a:schemeClr>
                </a:solidFill>
                <a:latin typeface="Berlin Sans FB Demi" panose="020E0802020502020306" pitchFamily="34" charset="0"/>
              </a:rPr>
              <a:t>A 1941 drawing by Alex Macpherson of a class of children wearing gas masks </a:t>
            </a:r>
          </a:p>
        </p:txBody>
      </p:sp>
      <p:pic>
        <p:nvPicPr>
          <p:cNvPr id="1026" name="Picture 2">
            <a:extLst>
              <a:ext uri="{FF2B5EF4-FFF2-40B4-BE49-F238E27FC236}">
                <a16:creationId xmlns:a16="http://schemas.microsoft.com/office/drawing/2014/main" id="{BB695487-0C02-7682-A800-E9A72534658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16709" y="3633238"/>
            <a:ext cx="5025995" cy="1746981"/>
          </a:xfrm>
          <a:custGeom>
            <a:avLst/>
            <a:gdLst>
              <a:gd name="connsiteX0" fmla="*/ 0 w 5025995"/>
              <a:gd name="connsiteY0" fmla="*/ 0 h 1746981"/>
              <a:gd name="connsiteX1" fmla="*/ 608704 w 5025995"/>
              <a:gd name="connsiteY1" fmla="*/ 0 h 1746981"/>
              <a:gd name="connsiteX2" fmla="*/ 1066628 w 5025995"/>
              <a:gd name="connsiteY2" fmla="*/ 0 h 1746981"/>
              <a:gd name="connsiteX3" fmla="*/ 1524552 w 5025995"/>
              <a:gd name="connsiteY3" fmla="*/ 0 h 1746981"/>
              <a:gd name="connsiteX4" fmla="*/ 2133256 w 5025995"/>
              <a:gd name="connsiteY4" fmla="*/ 0 h 1746981"/>
              <a:gd name="connsiteX5" fmla="*/ 2641440 w 5025995"/>
              <a:gd name="connsiteY5" fmla="*/ 0 h 1746981"/>
              <a:gd name="connsiteX6" fmla="*/ 3049104 w 5025995"/>
              <a:gd name="connsiteY6" fmla="*/ 0 h 1746981"/>
              <a:gd name="connsiteX7" fmla="*/ 3607548 w 5025995"/>
              <a:gd name="connsiteY7" fmla="*/ 0 h 1746981"/>
              <a:gd name="connsiteX8" fmla="*/ 4266511 w 5025995"/>
              <a:gd name="connsiteY8" fmla="*/ 0 h 1746981"/>
              <a:gd name="connsiteX9" fmla="*/ 5025995 w 5025995"/>
              <a:gd name="connsiteY9" fmla="*/ 0 h 1746981"/>
              <a:gd name="connsiteX10" fmla="*/ 5025995 w 5025995"/>
              <a:gd name="connsiteY10" fmla="*/ 529918 h 1746981"/>
              <a:gd name="connsiteX11" fmla="*/ 5025995 w 5025995"/>
              <a:gd name="connsiteY11" fmla="*/ 1112245 h 1746981"/>
              <a:gd name="connsiteX12" fmla="*/ 5025995 w 5025995"/>
              <a:gd name="connsiteY12" fmla="*/ 1746981 h 1746981"/>
              <a:gd name="connsiteX13" fmla="*/ 4417291 w 5025995"/>
              <a:gd name="connsiteY13" fmla="*/ 1746981 h 1746981"/>
              <a:gd name="connsiteX14" fmla="*/ 3959367 w 5025995"/>
              <a:gd name="connsiteY14" fmla="*/ 1746981 h 1746981"/>
              <a:gd name="connsiteX15" fmla="*/ 3300403 w 5025995"/>
              <a:gd name="connsiteY15" fmla="*/ 1746981 h 1746981"/>
              <a:gd name="connsiteX16" fmla="*/ 2741959 w 5025995"/>
              <a:gd name="connsiteY16" fmla="*/ 1746981 h 1746981"/>
              <a:gd name="connsiteX17" fmla="*/ 2284036 w 5025995"/>
              <a:gd name="connsiteY17" fmla="*/ 1746981 h 1746981"/>
              <a:gd name="connsiteX18" fmla="*/ 1876371 w 5025995"/>
              <a:gd name="connsiteY18" fmla="*/ 1746981 h 1746981"/>
              <a:gd name="connsiteX19" fmla="*/ 1368188 w 5025995"/>
              <a:gd name="connsiteY19" fmla="*/ 1746981 h 1746981"/>
              <a:gd name="connsiteX20" fmla="*/ 709224 w 5025995"/>
              <a:gd name="connsiteY20" fmla="*/ 1746981 h 1746981"/>
              <a:gd name="connsiteX21" fmla="*/ 0 w 5025995"/>
              <a:gd name="connsiteY21" fmla="*/ 1746981 h 1746981"/>
              <a:gd name="connsiteX22" fmla="*/ 0 w 5025995"/>
              <a:gd name="connsiteY22" fmla="*/ 1217063 h 1746981"/>
              <a:gd name="connsiteX23" fmla="*/ 0 w 5025995"/>
              <a:gd name="connsiteY23" fmla="*/ 617267 h 1746981"/>
              <a:gd name="connsiteX24" fmla="*/ 0 w 5025995"/>
              <a:gd name="connsiteY24" fmla="*/ 0 h 1746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025995" h="1746981" extrusionOk="0">
                <a:moveTo>
                  <a:pt x="0" y="0"/>
                </a:moveTo>
                <a:cubicBezTo>
                  <a:pt x="193663" y="-5260"/>
                  <a:pt x="396597" y="72753"/>
                  <a:pt x="608704" y="0"/>
                </a:cubicBezTo>
                <a:cubicBezTo>
                  <a:pt x="820811" y="-72753"/>
                  <a:pt x="877318" y="29037"/>
                  <a:pt x="1066628" y="0"/>
                </a:cubicBezTo>
                <a:cubicBezTo>
                  <a:pt x="1255938" y="-29037"/>
                  <a:pt x="1364334" y="47182"/>
                  <a:pt x="1524552" y="0"/>
                </a:cubicBezTo>
                <a:cubicBezTo>
                  <a:pt x="1684770" y="-47182"/>
                  <a:pt x="1875252" y="38809"/>
                  <a:pt x="2133256" y="0"/>
                </a:cubicBezTo>
                <a:cubicBezTo>
                  <a:pt x="2391260" y="-38809"/>
                  <a:pt x="2507035" y="28374"/>
                  <a:pt x="2641440" y="0"/>
                </a:cubicBezTo>
                <a:cubicBezTo>
                  <a:pt x="2775845" y="-28374"/>
                  <a:pt x="2880889" y="40230"/>
                  <a:pt x="3049104" y="0"/>
                </a:cubicBezTo>
                <a:cubicBezTo>
                  <a:pt x="3217319" y="-40230"/>
                  <a:pt x="3425425" y="62285"/>
                  <a:pt x="3607548" y="0"/>
                </a:cubicBezTo>
                <a:cubicBezTo>
                  <a:pt x="3789671" y="-62285"/>
                  <a:pt x="3961827" y="36019"/>
                  <a:pt x="4266511" y="0"/>
                </a:cubicBezTo>
                <a:cubicBezTo>
                  <a:pt x="4571195" y="-36019"/>
                  <a:pt x="4788132" y="14991"/>
                  <a:pt x="5025995" y="0"/>
                </a:cubicBezTo>
                <a:cubicBezTo>
                  <a:pt x="5089534" y="169166"/>
                  <a:pt x="4991109" y="375476"/>
                  <a:pt x="5025995" y="529918"/>
                </a:cubicBezTo>
                <a:cubicBezTo>
                  <a:pt x="5060881" y="684360"/>
                  <a:pt x="5021668" y="908558"/>
                  <a:pt x="5025995" y="1112245"/>
                </a:cubicBezTo>
                <a:cubicBezTo>
                  <a:pt x="5030322" y="1315932"/>
                  <a:pt x="4957218" y="1470733"/>
                  <a:pt x="5025995" y="1746981"/>
                </a:cubicBezTo>
                <a:cubicBezTo>
                  <a:pt x="4780271" y="1808562"/>
                  <a:pt x="4584903" y="1708412"/>
                  <a:pt x="4417291" y="1746981"/>
                </a:cubicBezTo>
                <a:cubicBezTo>
                  <a:pt x="4249679" y="1785550"/>
                  <a:pt x="4171145" y="1715398"/>
                  <a:pt x="3959367" y="1746981"/>
                </a:cubicBezTo>
                <a:cubicBezTo>
                  <a:pt x="3747589" y="1778564"/>
                  <a:pt x="3439103" y="1744802"/>
                  <a:pt x="3300403" y="1746981"/>
                </a:cubicBezTo>
                <a:cubicBezTo>
                  <a:pt x="3161703" y="1749160"/>
                  <a:pt x="2856105" y="1734446"/>
                  <a:pt x="2741959" y="1746981"/>
                </a:cubicBezTo>
                <a:cubicBezTo>
                  <a:pt x="2627813" y="1759516"/>
                  <a:pt x="2509974" y="1715068"/>
                  <a:pt x="2284036" y="1746981"/>
                </a:cubicBezTo>
                <a:cubicBezTo>
                  <a:pt x="2058098" y="1778894"/>
                  <a:pt x="2050263" y="1724532"/>
                  <a:pt x="1876371" y="1746981"/>
                </a:cubicBezTo>
                <a:cubicBezTo>
                  <a:pt x="1702479" y="1769430"/>
                  <a:pt x="1618301" y="1686975"/>
                  <a:pt x="1368188" y="1746981"/>
                </a:cubicBezTo>
                <a:cubicBezTo>
                  <a:pt x="1118075" y="1806987"/>
                  <a:pt x="896744" y="1679539"/>
                  <a:pt x="709224" y="1746981"/>
                </a:cubicBezTo>
                <a:cubicBezTo>
                  <a:pt x="521704" y="1814423"/>
                  <a:pt x="149720" y="1677362"/>
                  <a:pt x="0" y="1746981"/>
                </a:cubicBezTo>
                <a:cubicBezTo>
                  <a:pt x="-8701" y="1552531"/>
                  <a:pt x="30482" y="1448251"/>
                  <a:pt x="0" y="1217063"/>
                </a:cubicBezTo>
                <a:cubicBezTo>
                  <a:pt x="-30482" y="985875"/>
                  <a:pt x="37165" y="874724"/>
                  <a:pt x="0" y="617267"/>
                </a:cubicBezTo>
                <a:cubicBezTo>
                  <a:pt x="-37165" y="359810"/>
                  <a:pt x="48143" y="268128"/>
                  <a:pt x="0" y="0"/>
                </a:cubicBezTo>
                <a:close/>
              </a:path>
            </a:pathLst>
          </a:custGeom>
          <a:noFill/>
          <a:ln w="12700">
            <a:solidFill>
              <a:srgbClr val="002060"/>
            </a:solidFill>
            <a:extLst>
              <a:ext uri="{C807C97D-BFC1-408E-A445-0C87EB9F89A2}">
                <ask:lineSketchStyleProps xmlns:ask="http://schemas.microsoft.com/office/drawing/2018/sketchyshapes" sd="103940048">
                  <a:prstGeom prst="rect">
                    <a:avLst/>
                  </a:prstGeom>
                  <ask:type>
                    <ask:lineSketchScribble/>
                  </ask:type>
                </ask:lineSketchStyleProps>
              </a:ext>
            </a:extLst>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389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plus(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plus(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3" presetClass="entr" presetSubtype="16"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plus(in)">
                                      <p:cBhvr>
                                        <p:cTn id="17" dur="2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3"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plus(in)">
                                      <p:cBhvr>
                                        <p:cTn id="22"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269DF2D-CC4E-E85E-AD4E-2CD748BBF541}"/>
              </a:ext>
            </a:extLst>
          </p:cNvPr>
          <p:cNvPicPr>
            <a:picLocks noChangeAspect="1"/>
          </p:cNvPicPr>
          <p:nvPr/>
        </p:nvPicPr>
        <p:blipFill>
          <a:blip r:embed="rId3"/>
          <a:stretch>
            <a:fillRect/>
          </a:stretch>
        </p:blipFill>
        <p:spPr>
          <a:xfrm>
            <a:off x="11385922" y="137656"/>
            <a:ext cx="658425" cy="2158171"/>
          </a:xfrm>
          <a:prstGeom prst="rect">
            <a:avLst/>
          </a:prstGeom>
        </p:spPr>
      </p:pic>
      <p:sp>
        <p:nvSpPr>
          <p:cNvPr id="5" name="TextBox 4">
            <a:extLst>
              <a:ext uri="{FF2B5EF4-FFF2-40B4-BE49-F238E27FC236}">
                <a16:creationId xmlns:a16="http://schemas.microsoft.com/office/drawing/2014/main" id="{277D45CF-AF3E-1981-18C1-4C52C7DCB6B4}"/>
              </a:ext>
            </a:extLst>
          </p:cNvPr>
          <p:cNvSpPr txBox="1"/>
          <p:nvPr/>
        </p:nvSpPr>
        <p:spPr>
          <a:xfrm>
            <a:off x="516193" y="196157"/>
            <a:ext cx="9731988" cy="1077218"/>
          </a:xfrm>
          <a:prstGeom prst="rect">
            <a:avLst/>
          </a:prstGeom>
          <a:noFill/>
        </p:spPr>
        <p:txBody>
          <a:bodyPr wrap="square" rtlCol="0">
            <a:spAutoFit/>
          </a:bodyPr>
          <a:lstStyle/>
          <a:p>
            <a:pPr algn="ctr"/>
            <a:r>
              <a:rPr lang="en-GB" sz="3200" dirty="0">
                <a:solidFill>
                  <a:srgbClr val="002060"/>
                </a:solidFill>
                <a:latin typeface="Berlin Sans FB" panose="020E0602020502020306" pitchFamily="34" charset="0"/>
              </a:rPr>
              <a:t>The Women’s Institute War Record Book – handwritten or typed primary source</a:t>
            </a:r>
          </a:p>
        </p:txBody>
      </p:sp>
      <p:sp>
        <p:nvSpPr>
          <p:cNvPr id="12" name="Ribbon: Tilted Down 11">
            <a:extLst>
              <a:ext uri="{FF2B5EF4-FFF2-40B4-BE49-F238E27FC236}">
                <a16:creationId xmlns:a16="http://schemas.microsoft.com/office/drawing/2014/main" id="{CA0DA36A-0AF8-87F8-458B-97680324AA14}"/>
              </a:ext>
            </a:extLst>
          </p:cNvPr>
          <p:cNvSpPr>
            <a:spLocks noGrp="1" noRot="1" noMove="1" noResize="1" noEditPoints="1" noAdjustHandles="1" noChangeArrowheads="1" noChangeShapeType="1"/>
          </p:cNvSpPr>
          <p:nvPr/>
        </p:nvSpPr>
        <p:spPr>
          <a:xfrm>
            <a:off x="3451123" y="1502762"/>
            <a:ext cx="7565921" cy="4971779"/>
          </a:xfrm>
          <a:custGeom>
            <a:avLst/>
            <a:gdLst>
              <a:gd name="connsiteX0" fmla="*/ 0 w 7565921"/>
              <a:gd name="connsiteY0" fmla="*/ 0 h 4971779"/>
              <a:gd name="connsiteX1" fmla="*/ 1964605 w 7565921"/>
              <a:gd name="connsiteY1" fmla="*/ 0 h 4971779"/>
              <a:gd name="connsiteX2" fmla="*/ 2201040 w 7565921"/>
              <a:gd name="connsiteY2" fmla="*/ 126855 h 4971779"/>
              <a:gd name="connsiteX3" fmla="*/ 1964605 w 7565921"/>
              <a:gd name="connsiteY3" fmla="*/ 253710 h 4971779"/>
              <a:gd name="connsiteX4" fmla="*/ 1491735 w 7565921"/>
              <a:gd name="connsiteY4" fmla="*/ 253710 h 4971779"/>
              <a:gd name="connsiteX5" fmla="*/ 1255300 w 7565921"/>
              <a:gd name="connsiteY5" fmla="*/ 380565 h 4971779"/>
              <a:gd name="connsiteX6" fmla="*/ 1491735 w 7565921"/>
              <a:gd name="connsiteY6" fmla="*/ 507420 h 4971779"/>
              <a:gd name="connsiteX7" fmla="*/ 6074186 w 7565921"/>
              <a:gd name="connsiteY7" fmla="*/ 507420 h 4971779"/>
              <a:gd name="connsiteX8" fmla="*/ 6310621 w 7565921"/>
              <a:gd name="connsiteY8" fmla="*/ 380565 h 4971779"/>
              <a:gd name="connsiteX9" fmla="*/ 6074186 w 7565921"/>
              <a:gd name="connsiteY9" fmla="*/ 253710 h 4971779"/>
              <a:gd name="connsiteX10" fmla="*/ 5601316 w 7565921"/>
              <a:gd name="connsiteY10" fmla="*/ 253710 h 4971779"/>
              <a:gd name="connsiteX11" fmla="*/ 5364881 w 7565921"/>
              <a:gd name="connsiteY11" fmla="*/ 126855 h 4971779"/>
              <a:gd name="connsiteX12" fmla="*/ 5601316 w 7565921"/>
              <a:gd name="connsiteY12" fmla="*/ 0 h 4971779"/>
              <a:gd name="connsiteX13" fmla="*/ 7565921 w 7565921"/>
              <a:gd name="connsiteY13" fmla="*/ 0 h 4971779"/>
              <a:gd name="connsiteX14" fmla="*/ 6620181 w 7565921"/>
              <a:gd name="connsiteY14" fmla="*/ 2232180 h 4971779"/>
              <a:gd name="connsiteX15" fmla="*/ 7565921 w 7565921"/>
              <a:gd name="connsiteY15" fmla="*/ 4464359 h 4971779"/>
              <a:gd name="connsiteX16" fmla="*/ 6310621 w 7565921"/>
              <a:gd name="connsiteY16" fmla="*/ 4464359 h 4971779"/>
              <a:gd name="connsiteX17" fmla="*/ 6310621 w 7565921"/>
              <a:gd name="connsiteY17" fmla="*/ 4844924 h 4971779"/>
              <a:gd name="connsiteX18" fmla="*/ 6074186 w 7565921"/>
              <a:gd name="connsiteY18" fmla="*/ 4971779 h 4971779"/>
              <a:gd name="connsiteX19" fmla="*/ 1491735 w 7565921"/>
              <a:gd name="connsiteY19" fmla="*/ 4971779 h 4971779"/>
              <a:gd name="connsiteX20" fmla="*/ 1255300 w 7565921"/>
              <a:gd name="connsiteY20" fmla="*/ 4844924 h 4971779"/>
              <a:gd name="connsiteX21" fmla="*/ 1255300 w 7565921"/>
              <a:gd name="connsiteY21" fmla="*/ 4464359 h 4971779"/>
              <a:gd name="connsiteX22" fmla="*/ 0 w 7565921"/>
              <a:gd name="connsiteY22" fmla="*/ 4464359 h 4971779"/>
              <a:gd name="connsiteX23" fmla="*/ 945740 w 7565921"/>
              <a:gd name="connsiteY23" fmla="*/ 2232180 h 4971779"/>
              <a:gd name="connsiteX24" fmla="*/ 0 w 7565921"/>
              <a:gd name="connsiteY24" fmla="*/ 0 h 4971779"/>
              <a:gd name="connsiteX0" fmla="*/ 2201040 w 7565921"/>
              <a:gd name="connsiteY0" fmla="*/ 126855 h 4971779"/>
              <a:gd name="connsiteX1" fmla="*/ 1964605 w 7565921"/>
              <a:gd name="connsiteY1" fmla="*/ 253710 h 4971779"/>
              <a:gd name="connsiteX2" fmla="*/ 1491735 w 7565921"/>
              <a:gd name="connsiteY2" fmla="*/ 253710 h 4971779"/>
              <a:gd name="connsiteX3" fmla="*/ 1255300 w 7565921"/>
              <a:gd name="connsiteY3" fmla="*/ 380565 h 4971779"/>
              <a:gd name="connsiteX4" fmla="*/ 1491735 w 7565921"/>
              <a:gd name="connsiteY4" fmla="*/ 507420 h 4971779"/>
              <a:gd name="connsiteX5" fmla="*/ 2201040 w 7565921"/>
              <a:gd name="connsiteY5" fmla="*/ 507420 h 4971779"/>
              <a:gd name="connsiteX6" fmla="*/ 2201040 w 7565921"/>
              <a:gd name="connsiteY6" fmla="*/ 126855 h 4971779"/>
              <a:gd name="connsiteX7" fmla="*/ 5364881 w 7565921"/>
              <a:gd name="connsiteY7" fmla="*/ 126855 h 4971779"/>
              <a:gd name="connsiteX8" fmla="*/ 5601316 w 7565921"/>
              <a:gd name="connsiteY8" fmla="*/ 253710 h 4971779"/>
              <a:gd name="connsiteX9" fmla="*/ 6074186 w 7565921"/>
              <a:gd name="connsiteY9" fmla="*/ 253710 h 4971779"/>
              <a:gd name="connsiteX10" fmla="*/ 6310621 w 7565921"/>
              <a:gd name="connsiteY10" fmla="*/ 380565 h 4971779"/>
              <a:gd name="connsiteX11" fmla="*/ 6074186 w 7565921"/>
              <a:gd name="connsiteY11" fmla="*/ 507420 h 4971779"/>
              <a:gd name="connsiteX12" fmla="*/ 5364881 w 7565921"/>
              <a:gd name="connsiteY12" fmla="*/ 507420 h 4971779"/>
              <a:gd name="connsiteX13" fmla="*/ 5364881 w 7565921"/>
              <a:gd name="connsiteY13" fmla="*/ 126855 h 4971779"/>
              <a:gd name="connsiteX0" fmla="*/ 0 w 7565921"/>
              <a:gd name="connsiteY0" fmla="*/ 0 h 4971779"/>
              <a:gd name="connsiteX1" fmla="*/ 1964605 w 7565921"/>
              <a:gd name="connsiteY1" fmla="*/ 0 h 4971779"/>
              <a:gd name="connsiteX2" fmla="*/ 2201040 w 7565921"/>
              <a:gd name="connsiteY2" fmla="*/ 126855 h 4971779"/>
              <a:gd name="connsiteX3" fmla="*/ 1964605 w 7565921"/>
              <a:gd name="connsiteY3" fmla="*/ 253710 h 4971779"/>
              <a:gd name="connsiteX4" fmla="*/ 1491735 w 7565921"/>
              <a:gd name="connsiteY4" fmla="*/ 253710 h 4971779"/>
              <a:gd name="connsiteX5" fmla="*/ 1255300 w 7565921"/>
              <a:gd name="connsiteY5" fmla="*/ 380565 h 4971779"/>
              <a:gd name="connsiteX6" fmla="*/ 1491735 w 7565921"/>
              <a:gd name="connsiteY6" fmla="*/ 507420 h 4971779"/>
              <a:gd name="connsiteX7" fmla="*/ 6074186 w 7565921"/>
              <a:gd name="connsiteY7" fmla="*/ 507420 h 4971779"/>
              <a:gd name="connsiteX8" fmla="*/ 6310621 w 7565921"/>
              <a:gd name="connsiteY8" fmla="*/ 380565 h 4971779"/>
              <a:gd name="connsiteX9" fmla="*/ 6074186 w 7565921"/>
              <a:gd name="connsiteY9" fmla="*/ 253710 h 4971779"/>
              <a:gd name="connsiteX10" fmla="*/ 5601316 w 7565921"/>
              <a:gd name="connsiteY10" fmla="*/ 253710 h 4971779"/>
              <a:gd name="connsiteX11" fmla="*/ 5364881 w 7565921"/>
              <a:gd name="connsiteY11" fmla="*/ 126855 h 4971779"/>
              <a:gd name="connsiteX12" fmla="*/ 5601316 w 7565921"/>
              <a:gd name="connsiteY12" fmla="*/ 0 h 4971779"/>
              <a:gd name="connsiteX13" fmla="*/ 7565921 w 7565921"/>
              <a:gd name="connsiteY13" fmla="*/ 0 h 4971779"/>
              <a:gd name="connsiteX14" fmla="*/ 6620181 w 7565921"/>
              <a:gd name="connsiteY14" fmla="*/ 2232180 h 4971779"/>
              <a:gd name="connsiteX15" fmla="*/ 7565921 w 7565921"/>
              <a:gd name="connsiteY15" fmla="*/ 4464359 h 4971779"/>
              <a:gd name="connsiteX16" fmla="*/ 6310621 w 7565921"/>
              <a:gd name="connsiteY16" fmla="*/ 4464359 h 4971779"/>
              <a:gd name="connsiteX17" fmla="*/ 6310621 w 7565921"/>
              <a:gd name="connsiteY17" fmla="*/ 4844924 h 4971779"/>
              <a:gd name="connsiteX18" fmla="*/ 6074186 w 7565921"/>
              <a:gd name="connsiteY18" fmla="*/ 4971779 h 4971779"/>
              <a:gd name="connsiteX19" fmla="*/ 1491735 w 7565921"/>
              <a:gd name="connsiteY19" fmla="*/ 4971779 h 4971779"/>
              <a:gd name="connsiteX20" fmla="*/ 1255300 w 7565921"/>
              <a:gd name="connsiteY20" fmla="*/ 4844924 h 4971779"/>
              <a:gd name="connsiteX21" fmla="*/ 1255300 w 7565921"/>
              <a:gd name="connsiteY21" fmla="*/ 4464359 h 4971779"/>
              <a:gd name="connsiteX22" fmla="*/ 0 w 7565921"/>
              <a:gd name="connsiteY22" fmla="*/ 4464359 h 4971779"/>
              <a:gd name="connsiteX23" fmla="*/ 945740 w 7565921"/>
              <a:gd name="connsiteY23" fmla="*/ 2232180 h 4971779"/>
              <a:gd name="connsiteX24" fmla="*/ 0 w 7565921"/>
              <a:gd name="connsiteY24" fmla="*/ 0 h 4971779"/>
              <a:gd name="connsiteX25" fmla="*/ 2201040 w 7565921"/>
              <a:gd name="connsiteY25" fmla="*/ 126855 h 4971779"/>
              <a:gd name="connsiteX26" fmla="*/ 2201040 w 7565921"/>
              <a:gd name="connsiteY26" fmla="*/ 507420 h 4971779"/>
              <a:gd name="connsiteX27" fmla="*/ 5364881 w 7565921"/>
              <a:gd name="connsiteY27" fmla="*/ 507420 h 4971779"/>
              <a:gd name="connsiteX28" fmla="*/ 5364881 w 7565921"/>
              <a:gd name="connsiteY28" fmla="*/ 126855 h 4971779"/>
              <a:gd name="connsiteX29" fmla="*/ 1255300 w 7565921"/>
              <a:gd name="connsiteY29" fmla="*/ 4464359 h 4971779"/>
              <a:gd name="connsiteX30" fmla="*/ 1255300 w 7565921"/>
              <a:gd name="connsiteY30" fmla="*/ 380565 h 4971779"/>
              <a:gd name="connsiteX31" fmla="*/ 6310621 w 7565921"/>
              <a:gd name="connsiteY31" fmla="*/ 380565 h 4971779"/>
              <a:gd name="connsiteX32" fmla="*/ 6310621 w 7565921"/>
              <a:gd name="connsiteY32" fmla="*/ 4464359 h 497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7565921" h="4971779" stroke="0" extrusionOk="0">
                <a:moveTo>
                  <a:pt x="0" y="0"/>
                </a:moveTo>
                <a:cubicBezTo>
                  <a:pt x="891376" y="118645"/>
                  <a:pt x="1680807" y="116012"/>
                  <a:pt x="1964605" y="0"/>
                </a:cubicBezTo>
                <a:cubicBezTo>
                  <a:pt x="2108408" y="2784"/>
                  <a:pt x="2199289" y="56851"/>
                  <a:pt x="2201040" y="126855"/>
                </a:cubicBezTo>
                <a:cubicBezTo>
                  <a:pt x="2198209" y="199679"/>
                  <a:pt x="2090909" y="277341"/>
                  <a:pt x="1964605" y="253710"/>
                </a:cubicBezTo>
                <a:cubicBezTo>
                  <a:pt x="1875227" y="246030"/>
                  <a:pt x="1672464" y="232832"/>
                  <a:pt x="1491735" y="253710"/>
                </a:cubicBezTo>
                <a:cubicBezTo>
                  <a:pt x="1367796" y="254498"/>
                  <a:pt x="1256800" y="307418"/>
                  <a:pt x="1255300" y="380565"/>
                </a:cubicBezTo>
                <a:cubicBezTo>
                  <a:pt x="1248298" y="449553"/>
                  <a:pt x="1344986" y="522644"/>
                  <a:pt x="1491735" y="507420"/>
                </a:cubicBezTo>
                <a:cubicBezTo>
                  <a:pt x="2536305" y="555651"/>
                  <a:pt x="5241704" y="422965"/>
                  <a:pt x="6074186" y="507420"/>
                </a:cubicBezTo>
                <a:cubicBezTo>
                  <a:pt x="6207047" y="508697"/>
                  <a:pt x="6319223" y="452693"/>
                  <a:pt x="6310621" y="380565"/>
                </a:cubicBezTo>
                <a:cubicBezTo>
                  <a:pt x="6305647" y="309700"/>
                  <a:pt x="6220731" y="266767"/>
                  <a:pt x="6074186" y="253710"/>
                </a:cubicBezTo>
                <a:cubicBezTo>
                  <a:pt x="5977637" y="257439"/>
                  <a:pt x="5751216" y="236210"/>
                  <a:pt x="5601316" y="253710"/>
                </a:cubicBezTo>
                <a:cubicBezTo>
                  <a:pt x="5474993" y="260266"/>
                  <a:pt x="5371853" y="205455"/>
                  <a:pt x="5364881" y="126855"/>
                </a:cubicBezTo>
                <a:cubicBezTo>
                  <a:pt x="5376412" y="46699"/>
                  <a:pt x="5474320" y="-16856"/>
                  <a:pt x="5601316" y="0"/>
                </a:cubicBezTo>
                <a:cubicBezTo>
                  <a:pt x="6266633" y="-90115"/>
                  <a:pt x="7198946" y="-123441"/>
                  <a:pt x="7565921" y="0"/>
                </a:cubicBezTo>
                <a:cubicBezTo>
                  <a:pt x="7332473" y="948818"/>
                  <a:pt x="7075636" y="1575071"/>
                  <a:pt x="6620181" y="2232180"/>
                </a:cubicBezTo>
                <a:cubicBezTo>
                  <a:pt x="6965124" y="2872200"/>
                  <a:pt x="7269729" y="4138420"/>
                  <a:pt x="7565921" y="4464359"/>
                </a:cubicBezTo>
                <a:cubicBezTo>
                  <a:pt x="7310303" y="4478012"/>
                  <a:pt x="6699000" y="4438819"/>
                  <a:pt x="6310621" y="4464359"/>
                </a:cubicBezTo>
                <a:cubicBezTo>
                  <a:pt x="6323357" y="4581451"/>
                  <a:pt x="6323165" y="4723564"/>
                  <a:pt x="6310621" y="4844924"/>
                </a:cubicBezTo>
                <a:cubicBezTo>
                  <a:pt x="6308618" y="4918164"/>
                  <a:pt x="6189561" y="4972590"/>
                  <a:pt x="6074186" y="4971779"/>
                </a:cubicBezTo>
                <a:cubicBezTo>
                  <a:pt x="4042196" y="5090090"/>
                  <a:pt x="3093577" y="4870634"/>
                  <a:pt x="1491735" y="4971779"/>
                </a:cubicBezTo>
                <a:cubicBezTo>
                  <a:pt x="1363008" y="4961189"/>
                  <a:pt x="1246896" y="4914508"/>
                  <a:pt x="1255300" y="4844924"/>
                </a:cubicBezTo>
                <a:cubicBezTo>
                  <a:pt x="1284247" y="4668710"/>
                  <a:pt x="1224964" y="4607406"/>
                  <a:pt x="1255300" y="4464359"/>
                </a:cubicBezTo>
                <a:cubicBezTo>
                  <a:pt x="904741" y="4475055"/>
                  <a:pt x="556828" y="4475299"/>
                  <a:pt x="0" y="4464359"/>
                </a:cubicBezTo>
                <a:cubicBezTo>
                  <a:pt x="129765" y="4169025"/>
                  <a:pt x="480165" y="3196434"/>
                  <a:pt x="945740" y="2232180"/>
                </a:cubicBezTo>
                <a:cubicBezTo>
                  <a:pt x="783602" y="1971117"/>
                  <a:pt x="247030" y="604666"/>
                  <a:pt x="0" y="0"/>
                </a:cubicBezTo>
                <a:close/>
              </a:path>
              <a:path w="7565921" h="4971779" fill="darkenLess" stroke="0" extrusionOk="0">
                <a:moveTo>
                  <a:pt x="2201040" y="126855"/>
                </a:moveTo>
                <a:cubicBezTo>
                  <a:pt x="2199538" y="201599"/>
                  <a:pt x="2088071" y="231310"/>
                  <a:pt x="1964605" y="253710"/>
                </a:cubicBezTo>
                <a:cubicBezTo>
                  <a:pt x="1812830" y="224099"/>
                  <a:pt x="1688711" y="273137"/>
                  <a:pt x="1491735" y="253710"/>
                </a:cubicBezTo>
                <a:cubicBezTo>
                  <a:pt x="1358612" y="252735"/>
                  <a:pt x="1263423" y="302517"/>
                  <a:pt x="1255300" y="380565"/>
                </a:cubicBezTo>
                <a:cubicBezTo>
                  <a:pt x="1249606" y="453818"/>
                  <a:pt x="1362618" y="511381"/>
                  <a:pt x="1491735" y="507420"/>
                </a:cubicBezTo>
                <a:cubicBezTo>
                  <a:pt x="1708492" y="483997"/>
                  <a:pt x="1935404" y="486980"/>
                  <a:pt x="2201040" y="507420"/>
                </a:cubicBezTo>
                <a:cubicBezTo>
                  <a:pt x="2198284" y="355897"/>
                  <a:pt x="2172037" y="271522"/>
                  <a:pt x="2201040" y="126855"/>
                </a:cubicBezTo>
                <a:close/>
                <a:moveTo>
                  <a:pt x="5364881" y="126855"/>
                </a:moveTo>
                <a:cubicBezTo>
                  <a:pt x="5374399" y="197218"/>
                  <a:pt x="5474381" y="257486"/>
                  <a:pt x="5601316" y="253710"/>
                </a:cubicBezTo>
                <a:cubicBezTo>
                  <a:pt x="5696512" y="253437"/>
                  <a:pt x="5979137" y="256566"/>
                  <a:pt x="6074186" y="253710"/>
                </a:cubicBezTo>
                <a:cubicBezTo>
                  <a:pt x="6207633" y="256547"/>
                  <a:pt x="6302537" y="299694"/>
                  <a:pt x="6310621" y="380565"/>
                </a:cubicBezTo>
                <a:cubicBezTo>
                  <a:pt x="6305631" y="455579"/>
                  <a:pt x="6217284" y="510230"/>
                  <a:pt x="6074186" y="507420"/>
                </a:cubicBezTo>
                <a:cubicBezTo>
                  <a:pt x="5800675" y="482507"/>
                  <a:pt x="5683262" y="523581"/>
                  <a:pt x="5364881" y="507420"/>
                </a:cubicBezTo>
                <a:cubicBezTo>
                  <a:pt x="5393196" y="425637"/>
                  <a:pt x="5367843" y="251578"/>
                  <a:pt x="5364881" y="126855"/>
                </a:cubicBezTo>
                <a:close/>
              </a:path>
              <a:path w="7565921" h="4971779" fill="none" extrusionOk="0">
                <a:moveTo>
                  <a:pt x="0" y="0"/>
                </a:moveTo>
                <a:cubicBezTo>
                  <a:pt x="429237" y="99928"/>
                  <a:pt x="1455810" y="-79724"/>
                  <a:pt x="1964605" y="0"/>
                </a:cubicBezTo>
                <a:cubicBezTo>
                  <a:pt x="2096278" y="-1122"/>
                  <a:pt x="2204083" y="49671"/>
                  <a:pt x="2201040" y="126855"/>
                </a:cubicBezTo>
                <a:cubicBezTo>
                  <a:pt x="2216133" y="203742"/>
                  <a:pt x="2105056" y="245161"/>
                  <a:pt x="1964605" y="253710"/>
                </a:cubicBezTo>
                <a:cubicBezTo>
                  <a:pt x="1913400" y="222626"/>
                  <a:pt x="1622339" y="247840"/>
                  <a:pt x="1491735" y="253710"/>
                </a:cubicBezTo>
                <a:cubicBezTo>
                  <a:pt x="1356858" y="244222"/>
                  <a:pt x="1256225" y="317450"/>
                  <a:pt x="1255300" y="380565"/>
                </a:cubicBezTo>
                <a:cubicBezTo>
                  <a:pt x="1249810" y="449310"/>
                  <a:pt x="1360613" y="492625"/>
                  <a:pt x="1491735" y="507420"/>
                </a:cubicBezTo>
                <a:cubicBezTo>
                  <a:pt x="2274161" y="503461"/>
                  <a:pt x="5483293" y="521193"/>
                  <a:pt x="6074186" y="507420"/>
                </a:cubicBezTo>
                <a:cubicBezTo>
                  <a:pt x="6210836" y="511059"/>
                  <a:pt x="6319183" y="449392"/>
                  <a:pt x="6310621" y="380565"/>
                </a:cubicBezTo>
                <a:cubicBezTo>
                  <a:pt x="6326256" y="317285"/>
                  <a:pt x="6213870" y="259589"/>
                  <a:pt x="6074186" y="253710"/>
                </a:cubicBezTo>
                <a:cubicBezTo>
                  <a:pt x="5923199" y="233592"/>
                  <a:pt x="5810923" y="272130"/>
                  <a:pt x="5601316" y="253710"/>
                </a:cubicBezTo>
                <a:cubicBezTo>
                  <a:pt x="5464861" y="250956"/>
                  <a:pt x="5363570" y="194835"/>
                  <a:pt x="5364881" y="126855"/>
                </a:cubicBezTo>
                <a:cubicBezTo>
                  <a:pt x="5362950" y="71034"/>
                  <a:pt x="5475248" y="3751"/>
                  <a:pt x="5601316" y="0"/>
                </a:cubicBezTo>
                <a:cubicBezTo>
                  <a:pt x="6269179" y="-5981"/>
                  <a:pt x="6886544" y="141487"/>
                  <a:pt x="7565921" y="0"/>
                </a:cubicBezTo>
                <a:cubicBezTo>
                  <a:pt x="7125923" y="655292"/>
                  <a:pt x="7009704" y="1615036"/>
                  <a:pt x="6620181" y="2232180"/>
                </a:cubicBezTo>
                <a:cubicBezTo>
                  <a:pt x="6969768" y="3398127"/>
                  <a:pt x="7419501" y="3826617"/>
                  <a:pt x="7565921" y="4464359"/>
                </a:cubicBezTo>
                <a:cubicBezTo>
                  <a:pt x="7372816" y="4526564"/>
                  <a:pt x="6643364" y="4353484"/>
                  <a:pt x="6310621" y="4464359"/>
                </a:cubicBezTo>
                <a:cubicBezTo>
                  <a:pt x="6293463" y="4575174"/>
                  <a:pt x="6322389" y="4708570"/>
                  <a:pt x="6310621" y="4844924"/>
                </a:cubicBezTo>
                <a:cubicBezTo>
                  <a:pt x="6288915" y="4917836"/>
                  <a:pt x="6206606" y="4993957"/>
                  <a:pt x="6074186" y="4971779"/>
                </a:cubicBezTo>
                <a:cubicBezTo>
                  <a:pt x="5221371" y="5071726"/>
                  <a:pt x="3437338" y="4899933"/>
                  <a:pt x="1491735" y="4971779"/>
                </a:cubicBezTo>
                <a:cubicBezTo>
                  <a:pt x="1359859" y="4971471"/>
                  <a:pt x="1244921" y="4920851"/>
                  <a:pt x="1255300" y="4844924"/>
                </a:cubicBezTo>
                <a:cubicBezTo>
                  <a:pt x="1277075" y="4692184"/>
                  <a:pt x="1289343" y="4534543"/>
                  <a:pt x="1255300" y="4464359"/>
                </a:cubicBezTo>
                <a:cubicBezTo>
                  <a:pt x="656434" y="4548546"/>
                  <a:pt x="353168" y="4493846"/>
                  <a:pt x="0" y="4464359"/>
                </a:cubicBezTo>
                <a:cubicBezTo>
                  <a:pt x="439500" y="3653614"/>
                  <a:pt x="858964" y="2773714"/>
                  <a:pt x="945740" y="2232180"/>
                </a:cubicBezTo>
                <a:cubicBezTo>
                  <a:pt x="728030" y="1892377"/>
                  <a:pt x="521320" y="932626"/>
                  <a:pt x="0" y="0"/>
                </a:cubicBezTo>
                <a:close/>
                <a:moveTo>
                  <a:pt x="2201040" y="126855"/>
                </a:moveTo>
                <a:cubicBezTo>
                  <a:pt x="2210218" y="260244"/>
                  <a:pt x="2173074" y="380072"/>
                  <a:pt x="2201040" y="507420"/>
                </a:cubicBezTo>
                <a:moveTo>
                  <a:pt x="5364881" y="507420"/>
                </a:moveTo>
                <a:cubicBezTo>
                  <a:pt x="5382222" y="365797"/>
                  <a:pt x="5346737" y="297880"/>
                  <a:pt x="5364881" y="126855"/>
                </a:cubicBezTo>
                <a:moveTo>
                  <a:pt x="1255300" y="4464359"/>
                </a:moveTo>
                <a:cubicBezTo>
                  <a:pt x="1273416" y="2912970"/>
                  <a:pt x="1410620" y="2034550"/>
                  <a:pt x="1255300" y="380565"/>
                </a:cubicBezTo>
                <a:moveTo>
                  <a:pt x="6310621" y="380565"/>
                </a:moveTo>
                <a:cubicBezTo>
                  <a:pt x="6292028" y="2219670"/>
                  <a:pt x="6310076" y="3010604"/>
                  <a:pt x="6310621" y="4464359"/>
                </a:cubicBezTo>
              </a:path>
              <a:path w="7565921" h="4971779" fill="none" stroke="0" extrusionOk="0">
                <a:moveTo>
                  <a:pt x="0" y="0"/>
                </a:moveTo>
                <a:cubicBezTo>
                  <a:pt x="848676" y="-27595"/>
                  <a:pt x="1648266" y="-92262"/>
                  <a:pt x="1964605" y="0"/>
                </a:cubicBezTo>
                <a:cubicBezTo>
                  <a:pt x="2103122" y="9760"/>
                  <a:pt x="2211630" y="58610"/>
                  <a:pt x="2201040" y="126855"/>
                </a:cubicBezTo>
                <a:cubicBezTo>
                  <a:pt x="2193860" y="199542"/>
                  <a:pt x="2094649" y="235327"/>
                  <a:pt x="1964605" y="253710"/>
                </a:cubicBezTo>
                <a:cubicBezTo>
                  <a:pt x="1909524" y="234211"/>
                  <a:pt x="1680391" y="222985"/>
                  <a:pt x="1491735" y="253710"/>
                </a:cubicBezTo>
                <a:cubicBezTo>
                  <a:pt x="1356338" y="254086"/>
                  <a:pt x="1257452" y="307155"/>
                  <a:pt x="1255300" y="380565"/>
                </a:cubicBezTo>
                <a:cubicBezTo>
                  <a:pt x="1263039" y="444535"/>
                  <a:pt x="1373322" y="506476"/>
                  <a:pt x="1491735" y="507420"/>
                </a:cubicBezTo>
                <a:cubicBezTo>
                  <a:pt x="2742520" y="673095"/>
                  <a:pt x="5224214" y="623378"/>
                  <a:pt x="6074186" y="507420"/>
                </a:cubicBezTo>
                <a:cubicBezTo>
                  <a:pt x="6202296" y="519687"/>
                  <a:pt x="6303405" y="442893"/>
                  <a:pt x="6310621" y="380565"/>
                </a:cubicBezTo>
                <a:cubicBezTo>
                  <a:pt x="6320543" y="318494"/>
                  <a:pt x="6185861" y="258995"/>
                  <a:pt x="6074186" y="253710"/>
                </a:cubicBezTo>
                <a:cubicBezTo>
                  <a:pt x="5998823" y="232794"/>
                  <a:pt x="5703668" y="246970"/>
                  <a:pt x="5601316" y="253710"/>
                </a:cubicBezTo>
                <a:cubicBezTo>
                  <a:pt x="5462065" y="256927"/>
                  <a:pt x="5364388" y="204375"/>
                  <a:pt x="5364881" y="126855"/>
                </a:cubicBezTo>
                <a:cubicBezTo>
                  <a:pt x="5362479" y="54690"/>
                  <a:pt x="5482177" y="1038"/>
                  <a:pt x="5601316" y="0"/>
                </a:cubicBezTo>
                <a:cubicBezTo>
                  <a:pt x="6488468" y="-63242"/>
                  <a:pt x="7287550" y="-53861"/>
                  <a:pt x="7565921" y="0"/>
                </a:cubicBezTo>
                <a:cubicBezTo>
                  <a:pt x="7201989" y="474057"/>
                  <a:pt x="6948866" y="1180491"/>
                  <a:pt x="6620181" y="2232180"/>
                </a:cubicBezTo>
                <a:cubicBezTo>
                  <a:pt x="6858679" y="3064865"/>
                  <a:pt x="7412238" y="4202865"/>
                  <a:pt x="7565921" y="4464359"/>
                </a:cubicBezTo>
                <a:cubicBezTo>
                  <a:pt x="6984941" y="4363390"/>
                  <a:pt x="6819207" y="4510412"/>
                  <a:pt x="6310621" y="4464359"/>
                </a:cubicBezTo>
                <a:cubicBezTo>
                  <a:pt x="6323195" y="4545522"/>
                  <a:pt x="6332219" y="4695444"/>
                  <a:pt x="6310621" y="4844924"/>
                </a:cubicBezTo>
                <a:cubicBezTo>
                  <a:pt x="6317609" y="4901606"/>
                  <a:pt x="6206690" y="4969776"/>
                  <a:pt x="6074186" y="4971779"/>
                </a:cubicBezTo>
                <a:cubicBezTo>
                  <a:pt x="3986428" y="4911019"/>
                  <a:pt x="2517051" y="5019198"/>
                  <a:pt x="1491735" y="4971779"/>
                </a:cubicBezTo>
                <a:cubicBezTo>
                  <a:pt x="1362432" y="4978985"/>
                  <a:pt x="1257696" y="4912741"/>
                  <a:pt x="1255300" y="4844924"/>
                </a:cubicBezTo>
                <a:cubicBezTo>
                  <a:pt x="1225135" y="4730271"/>
                  <a:pt x="1264589" y="4537917"/>
                  <a:pt x="1255300" y="4464359"/>
                </a:cubicBezTo>
                <a:cubicBezTo>
                  <a:pt x="901461" y="4379787"/>
                  <a:pt x="299358" y="4530615"/>
                  <a:pt x="0" y="4464359"/>
                </a:cubicBezTo>
                <a:cubicBezTo>
                  <a:pt x="536715" y="3485391"/>
                  <a:pt x="540952" y="3202373"/>
                  <a:pt x="945740" y="2232180"/>
                </a:cubicBezTo>
                <a:cubicBezTo>
                  <a:pt x="593300" y="1127656"/>
                  <a:pt x="274596" y="217979"/>
                  <a:pt x="0" y="0"/>
                </a:cubicBezTo>
                <a:close/>
                <a:moveTo>
                  <a:pt x="2201040" y="126855"/>
                </a:moveTo>
                <a:cubicBezTo>
                  <a:pt x="2225839" y="280770"/>
                  <a:pt x="2188706" y="381178"/>
                  <a:pt x="2201040" y="507420"/>
                </a:cubicBezTo>
                <a:moveTo>
                  <a:pt x="5364881" y="507420"/>
                </a:moveTo>
                <a:cubicBezTo>
                  <a:pt x="5371664" y="468612"/>
                  <a:pt x="5378356" y="265394"/>
                  <a:pt x="5364881" y="126855"/>
                </a:cubicBezTo>
                <a:moveTo>
                  <a:pt x="1255300" y="4464359"/>
                </a:moveTo>
                <a:cubicBezTo>
                  <a:pt x="1225685" y="3215846"/>
                  <a:pt x="1273644" y="2398355"/>
                  <a:pt x="1255300" y="380565"/>
                </a:cubicBezTo>
                <a:moveTo>
                  <a:pt x="6310621" y="380565"/>
                </a:moveTo>
                <a:cubicBezTo>
                  <a:pt x="6233022" y="1904638"/>
                  <a:pt x="6377032" y="3715750"/>
                  <a:pt x="6310621" y="4464359"/>
                </a:cubicBezTo>
              </a:path>
            </a:pathLst>
          </a:custGeom>
          <a:gradFill>
            <a:gsLst>
              <a:gs pos="0">
                <a:srgbClr val="FFC000"/>
              </a:gs>
              <a:gs pos="60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a:ln w="25400">
            <a:solidFill>
              <a:srgbClr val="002060">
                <a:alpha val="65000"/>
              </a:srgbClr>
            </a:solidFill>
            <a:extLst>
              <a:ext uri="{C807C97D-BFC1-408E-A445-0C87EB9F89A2}">
                <ask:lineSketchStyleProps xmlns:ask="http://schemas.microsoft.com/office/drawing/2018/sketchyshapes" sd="1219033472">
                  <a:prstGeom prst="ribbon">
                    <a:avLst>
                      <a:gd name="adj1" fmla="val 10206"/>
                      <a:gd name="adj2" fmla="val 66817"/>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6" name="Picture 5">
            <a:extLst>
              <a:ext uri="{FF2B5EF4-FFF2-40B4-BE49-F238E27FC236}">
                <a16:creationId xmlns:a16="http://schemas.microsoft.com/office/drawing/2014/main" id="{7199623F-0515-AA07-D719-03337E075E96}"/>
              </a:ext>
            </a:extLst>
          </p:cNvPr>
          <p:cNvPicPr>
            <a:picLocks noGrp="1" noRot="1" noChangeAspect="1" noMove="1" noResize="1" noEditPoints="1" noAdjustHandles="1" noChangeArrowheads="1" noChangeShapeType="1" noCrop="1"/>
          </p:cNvPicPr>
          <p:nvPr/>
        </p:nvPicPr>
        <p:blipFill>
          <a:blip r:embed="rId4"/>
          <a:stretch>
            <a:fillRect/>
          </a:stretch>
        </p:blipFill>
        <p:spPr>
          <a:xfrm>
            <a:off x="4807974" y="1961536"/>
            <a:ext cx="4852220" cy="4513005"/>
          </a:xfrm>
          <a:prstGeom prst="rect">
            <a:avLst/>
          </a:prstGeom>
          <a:effectLst>
            <a:softEdge rad="127000"/>
          </a:effectLst>
        </p:spPr>
      </p:pic>
      <p:sp>
        <p:nvSpPr>
          <p:cNvPr id="15" name="Rectangle: Folded Corner 14">
            <a:extLst>
              <a:ext uri="{FF2B5EF4-FFF2-40B4-BE49-F238E27FC236}">
                <a16:creationId xmlns:a16="http://schemas.microsoft.com/office/drawing/2014/main" id="{B2270A73-2D50-677F-892C-D7CB7A9E85A8}"/>
              </a:ext>
            </a:extLst>
          </p:cNvPr>
          <p:cNvSpPr/>
          <p:nvPr/>
        </p:nvSpPr>
        <p:spPr>
          <a:xfrm>
            <a:off x="624818" y="1502762"/>
            <a:ext cx="2000042" cy="3983459"/>
          </a:xfrm>
          <a:prstGeom prst="foldedCorner">
            <a:avLst/>
          </a:prstGeom>
          <a:gradFill>
            <a:gsLst>
              <a:gs pos="0">
                <a:srgbClr val="FFC000"/>
              </a:gs>
              <a:gs pos="60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000" dirty="0">
                <a:solidFill>
                  <a:srgbClr val="002060"/>
                </a:solidFill>
                <a:latin typeface="Berlin Sans FB" panose="020E0602020502020306" pitchFamily="34" charset="0"/>
              </a:rPr>
              <a:t>This delightful image from   </a:t>
            </a:r>
            <a:r>
              <a:rPr lang="en-GB" sz="2000" dirty="0" err="1">
                <a:solidFill>
                  <a:srgbClr val="002060"/>
                </a:solidFill>
                <a:latin typeface="Berlin Sans FB" panose="020E0602020502020306" pitchFamily="34" charset="0"/>
              </a:rPr>
              <a:t>Charmouth</a:t>
            </a:r>
            <a:r>
              <a:rPr lang="en-GB" sz="2000" dirty="0">
                <a:solidFill>
                  <a:srgbClr val="002060"/>
                </a:solidFill>
                <a:latin typeface="Berlin Sans FB" panose="020E0602020502020306" pitchFamily="34" charset="0"/>
              </a:rPr>
              <a:t> </a:t>
            </a:r>
            <a:r>
              <a:rPr lang="en-GB" sz="2000" dirty="0" err="1">
                <a:solidFill>
                  <a:srgbClr val="002060"/>
                </a:solidFill>
                <a:latin typeface="Berlin Sans FB" panose="020E0602020502020306" pitchFamily="34" charset="0"/>
              </a:rPr>
              <a:t>Womens</a:t>
            </a:r>
            <a:r>
              <a:rPr lang="en-GB" sz="2000" dirty="0">
                <a:solidFill>
                  <a:srgbClr val="002060"/>
                </a:solidFill>
                <a:latin typeface="Berlin Sans FB" panose="020E0602020502020306" pitchFamily="34" charset="0"/>
              </a:rPr>
              <a:t>’ Institute Records, mentions the ‘</a:t>
            </a:r>
            <a:r>
              <a:rPr lang="en-GB" sz="2000" u="sng" dirty="0">
                <a:solidFill>
                  <a:srgbClr val="002060"/>
                </a:solidFill>
                <a:latin typeface="Berlin Sans FB" panose="020E0602020502020306" pitchFamily="34" charset="0"/>
              </a:rPr>
              <a:t>small happenings</a:t>
            </a:r>
            <a:r>
              <a:rPr lang="en-GB" sz="2000" dirty="0">
                <a:solidFill>
                  <a:srgbClr val="002060"/>
                </a:solidFill>
                <a:latin typeface="Berlin Sans FB" panose="020E0602020502020306" pitchFamily="34" charset="0"/>
              </a:rPr>
              <a:t>’ in </a:t>
            </a:r>
            <a:r>
              <a:rPr lang="en-GB" sz="2000" dirty="0" err="1">
                <a:solidFill>
                  <a:srgbClr val="002060"/>
                </a:solidFill>
                <a:latin typeface="Berlin Sans FB" panose="020E0602020502020306" pitchFamily="34" charset="0"/>
              </a:rPr>
              <a:t>Charmouth</a:t>
            </a:r>
            <a:endParaRPr lang="en-GB" sz="2000" dirty="0">
              <a:solidFill>
                <a:srgbClr val="002060"/>
              </a:solidFill>
              <a:latin typeface="Berlin Sans FB" panose="020E0602020502020306" pitchFamily="34" charset="0"/>
            </a:endParaRPr>
          </a:p>
          <a:p>
            <a:endParaRPr lang="en-GB" sz="2000" dirty="0">
              <a:solidFill>
                <a:srgbClr val="002060"/>
              </a:solidFill>
              <a:latin typeface="Berlin Sans FB" panose="020E0602020502020306" pitchFamily="34" charset="0"/>
            </a:endParaRPr>
          </a:p>
          <a:p>
            <a:r>
              <a:rPr lang="en-GB" sz="2000" dirty="0">
                <a:solidFill>
                  <a:srgbClr val="002060"/>
                </a:solidFill>
                <a:latin typeface="Berlin Sans FB" panose="020E0602020502020306" pitchFamily="34" charset="0"/>
              </a:rPr>
              <a:t>Can you identify what they are</a:t>
            </a:r>
            <a:r>
              <a:rPr lang="en-GB" dirty="0">
                <a:solidFill>
                  <a:srgbClr val="002060"/>
                </a:solidFill>
              </a:rPr>
              <a:t>?</a:t>
            </a:r>
          </a:p>
        </p:txBody>
      </p:sp>
    </p:spTree>
    <p:extLst>
      <p:ext uri="{BB962C8B-B14F-4D97-AF65-F5344CB8AC3E}">
        <p14:creationId xmlns:p14="http://schemas.microsoft.com/office/powerpoint/2010/main" val="3899870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ED471B2-0B8E-7028-E319-AE15F6BBF99E}"/>
              </a:ext>
            </a:extLst>
          </p:cNvPr>
          <p:cNvPicPr>
            <a:picLocks noChangeAspect="1"/>
          </p:cNvPicPr>
          <p:nvPr/>
        </p:nvPicPr>
        <p:blipFill rotWithShape="1">
          <a:blip r:embed="rId3"/>
          <a:srcRect t="23861" b="54333"/>
          <a:stretch/>
        </p:blipFill>
        <p:spPr>
          <a:xfrm rot="771489">
            <a:off x="6587058" y="743429"/>
            <a:ext cx="4562920" cy="1947590"/>
          </a:xfrm>
          <a:custGeom>
            <a:avLst/>
            <a:gdLst>
              <a:gd name="connsiteX0" fmla="*/ 0 w 4562920"/>
              <a:gd name="connsiteY0" fmla="*/ 0 h 1947590"/>
              <a:gd name="connsiteX1" fmla="*/ 606217 w 4562920"/>
              <a:gd name="connsiteY1" fmla="*/ 0 h 1947590"/>
              <a:gd name="connsiteX2" fmla="*/ 1166804 w 4562920"/>
              <a:gd name="connsiteY2" fmla="*/ 0 h 1947590"/>
              <a:gd name="connsiteX3" fmla="*/ 1864279 w 4562920"/>
              <a:gd name="connsiteY3" fmla="*/ 0 h 1947590"/>
              <a:gd name="connsiteX4" fmla="*/ 2516124 w 4562920"/>
              <a:gd name="connsiteY4" fmla="*/ 0 h 1947590"/>
              <a:gd name="connsiteX5" fmla="*/ 3167970 w 4562920"/>
              <a:gd name="connsiteY5" fmla="*/ 0 h 1947590"/>
              <a:gd name="connsiteX6" fmla="*/ 3911074 w 4562920"/>
              <a:gd name="connsiteY6" fmla="*/ 0 h 1947590"/>
              <a:gd name="connsiteX7" fmla="*/ 4562920 w 4562920"/>
              <a:gd name="connsiteY7" fmla="*/ 0 h 1947590"/>
              <a:gd name="connsiteX8" fmla="*/ 4562920 w 4562920"/>
              <a:gd name="connsiteY8" fmla="*/ 590769 h 1947590"/>
              <a:gd name="connsiteX9" fmla="*/ 4562920 w 4562920"/>
              <a:gd name="connsiteY9" fmla="*/ 1259442 h 1947590"/>
              <a:gd name="connsiteX10" fmla="*/ 4562920 w 4562920"/>
              <a:gd name="connsiteY10" fmla="*/ 1947590 h 1947590"/>
              <a:gd name="connsiteX11" fmla="*/ 3865445 w 4562920"/>
              <a:gd name="connsiteY11" fmla="*/ 1947590 h 1947590"/>
              <a:gd name="connsiteX12" fmla="*/ 3167970 w 4562920"/>
              <a:gd name="connsiteY12" fmla="*/ 1947590 h 1947590"/>
              <a:gd name="connsiteX13" fmla="*/ 2424866 w 4562920"/>
              <a:gd name="connsiteY13" fmla="*/ 1947590 h 1947590"/>
              <a:gd name="connsiteX14" fmla="*/ 1818650 w 4562920"/>
              <a:gd name="connsiteY14" fmla="*/ 1947590 h 1947590"/>
              <a:gd name="connsiteX15" fmla="*/ 1075545 w 4562920"/>
              <a:gd name="connsiteY15" fmla="*/ 1947590 h 1947590"/>
              <a:gd name="connsiteX16" fmla="*/ 0 w 4562920"/>
              <a:gd name="connsiteY16" fmla="*/ 1947590 h 1947590"/>
              <a:gd name="connsiteX17" fmla="*/ 0 w 4562920"/>
              <a:gd name="connsiteY17" fmla="*/ 1356821 h 1947590"/>
              <a:gd name="connsiteX18" fmla="*/ 0 w 4562920"/>
              <a:gd name="connsiteY18" fmla="*/ 688148 h 1947590"/>
              <a:gd name="connsiteX19" fmla="*/ 0 w 4562920"/>
              <a:gd name="connsiteY19" fmla="*/ 0 h 1947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562920" h="1947590" fill="none" extrusionOk="0">
                <a:moveTo>
                  <a:pt x="0" y="0"/>
                </a:moveTo>
                <a:cubicBezTo>
                  <a:pt x="141660" y="-27365"/>
                  <a:pt x="408534" y="-9359"/>
                  <a:pt x="606217" y="0"/>
                </a:cubicBezTo>
                <a:cubicBezTo>
                  <a:pt x="803900" y="9359"/>
                  <a:pt x="976071" y="-11892"/>
                  <a:pt x="1166804" y="0"/>
                </a:cubicBezTo>
                <a:cubicBezTo>
                  <a:pt x="1357537" y="11892"/>
                  <a:pt x="1579423" y="-21373"/>
                  <a:pt x="1864279" y="0"/>
                </a:cubicBezTo>
                <a:cubicBezTo>
                  <a:pt x="2149135" y="21373"/>
                  <a:pt x="2259583" y="-5382"/>
                  <a:pt x="2516124" y="0"/>
                </a:cubicBezTo>
                <a:cubicBezTo>
                  <a:pt x="2772666" y="5382"/>
                  <a:pt x="3025444" y="27062"/>
                  <a:pt x="3167970" y="0"/>
                </a:cubicBezTo>
                <a:cubicBezTo>
                  <a:pt x="3310496" y="-27062"/>
                  <a:pt x="3669209" y="4481"/>
                  <a:pt x="3911074" y="0"/>
                </a:cubicBezTo>
                <a:cubicBezTo>
                  <a:pt x="4152939" y="-4481"/>
                  <a:pt x="4348507" y="14908"/>
                  <a:pt x="4562920" y="0"/>
                </a:cubicBezTo>
                <a:cubicBezTo>
                  <a:pt x="4534449" y="203479"/>
                  <a:pt x="4561280" y="312980"/>
                  <a:pt x="4562920" y="590769"/>
                </a:cubicBezTo>
                <a:cubicBezTo>
                  <a:pt x="4564560" y="868558"/>
                  <a:pt x="4564939" y="992863"/>
                  <a:pt x="4562920" y="1259442"/>
                </a:cubicBezTo>
                <a:cubicBezTo>
                  <a:pt x="4560901" y="1526021"/>
                  <a:pt x="4594311" y="1806041"/>
                  <a:pt x="4562920" y="1947590"/>
                </a:cubicBezTo>
                <a:cubicBezTo>
                  <a:pt x="4366777" y="1979727"/>
                  <a:pt x="4164792" y="1942035"/>
                  <a:pt x="3865445" y="1947590"/>
                </a:cubicBezTo>
                <a:cubicBezTo>
                  <a:pt x="3566098" y="1953145"/>
                  <a:pt x="3337829" y="1976730"/>
                  <a:pt x="3167970" y="1947590"/>
                </a:cubicBezTo>
                <a:cubicBezTo>
                  <a:pt x="2998112" y="1918450"/>
                  <a:pt x="2763384" y="1912261"/>
                  <a:pt x="2424866" y="1947590"/>
                </a:cubicBezTo>
                <a:cubicBezTo>
                  <a:pt x="2086348" y="1982919"/>
                  <a:pt x="2091037" y="1924801"/>
                  <a:pt x="1818650" y="1947590"/>
                </a:cubicBezTo>
                <a:cubicBezTo>
                  <a:pt x="1546263" y="1970379"/>
                  <a:pt x="1447039" y="1977507"/>
                  <a:pt x="1075545" y="1947590"/>
                </a:cubicBezTo>
                <a:cubicBezTo>
                  <a:pt x="704051" y="1917673"/>
                  <a:pt x="471163" y="1903610"/>
                  <a:pt x="0" y="1947590"/>
                </a:cubicBezTo>
                <a:cubicBezTo>
                  <a:pt x="-28467" y="1824120"/>
                  <a:pt x="-28227" y="1597947"/>
                  <a:pt x="0" y="1356821"/>
                </a:cubicBezTo>
                <a:cubicBezTo>
                  <a:pt x="28227" y="1115695"/>
                  <a:pt x="11612" y="978716"/>
                  <a:pt x="0" y="688148"/>
                </a:cubicBezTo>
                <a:cubicBezTo>
                  <a:pt x="-11612" y="397580"/>
                  <a:pt x="-27013" y="247179"/>
                  <a:pt x="0" y="0"/>
                </a:cubicBezTo>
                <a:close/>
              </a:path>
              <a:path w="4562920" h="1947590" stroke="0" extrusionOk="0">
                <a:moveTo>
                  <a:pt x="0" y="0"/>
                </a:moveTo>
                <a:cubicBezTo>
                  <a:pt x="268442" y="-27495"/>
                  <a:pt x="404563" y="-26630"/>
                  <a:pt x="606217" y="0"/>
                </a:cubicBezTo>
                <a:cubicBezTo>
                  <a:pt x="807871" y="26630"/>
                  <a:pt x="882079" y="-23180"/>
                  <a:pt x="1121175" y="0"/>
                </a:cubicBezTo>
                <a:cubicBezTo>
                  <a:pt x="1360271" y="23180"/>
                  <a:pt x="1555642" y="-21669"/>
                  <a:pt x="1864279" y="0"/>
                </a:cubicBezTo>
                <a:cubicBezTo>
                  <a:pt x="2172916" y="21669"/>
                  <a:pt x="2201763" y="-9899"/>
                  <a:pt x="2470495" y="0"/>
                </a:cubicBezTo>
                <a:cubicBezTo>
                  <a:pt x="2739227" y="9899"/>
                  <a:pt x="2791106" y="-12177"/>
                  <a:pt x="3076712" y="0"/>
                </a:cubicBezTo>
                <a:cubicBezTo>
                  <a:pt x="3362318" y="12177"/>
                  <a:pt x="3522250" y="-14483"/>
                  <a:pt x="3819816" y="0"/>
                </a:cubicBezTo>
                <a:cubicBezTo>
                  <a:pt x="4117382" y="14483"/>
                  <a:pt x="4373007" y="-901"/>
                  <a:pt x="4562920" y="0"/>
                </a:cubicBezTo>
                <a:cubicBezTo>
                  <a:pt x="4547903" y="224302"/>
                  <a:pt x="4584314" y="399554"/>
                  <a:pt x="4562920" y="688148"/>
                </a:cubicBezTo>
                <a:cubicBezTo>
                  <a:pt x="4541526" y="976742"/>
                  <a:pt x="4567494" y="1008970"/>
                  <a:pt x="4562920" y="1298393"/>
                </a:cubicBezTo>
                <a:cubicBezTo>
                  <a:pt x="4558346" y="1587816"/>
                  <a:pt x="4580748" y="1797795"/>
                  <a:pt x="4562920" y="1947590"/>
                </a:cubicBezTo>
                <a:cubicBezTo>
                  <a:pt x="4254392" y="1937560"/>
                  <a:pt x="4144977" y="1971213"/>
                  <a:pt x="3911074" y="1947590"/>
                </a:cubicBezTo>
                <a:cubicBezTo>
                  <a:pt x="3677171" y="1923967"/>
                  <a:pt x="3460935" y="1932802"/>
                  <a:pt x="3304858" y="1947590"/>
                </a:cubicBezTo>
                <a:cubicBezTo>
                  <a:pt x="3148781" y="1962378"/>
                  <a:pt x="2820876" y="1930300"/>
                  <a:pt x="2561754" y="1947590"/>
                </a:cubicBezTo>
                <a:cubicBezTo>
                  <a:pt x="2302632" y="1964880"/>
                  <a:pt x="2011587" y="1970365"/>
                  <a:pt x="1818650" y="1947590"/>
                </a:cubicBezTo>
                <a:cubicBezTo>
                  <a:pt x="1625713" y="1924815"/>
                  <a:pt x="1480807" y="1963410"/>
                  <a:pt x="1258062" y="1947590"/>
                </a:cubicBezTo>
                <a:cubicBezTo>
                  <a:pt x="1035317" y="1931770"/>
                  <a:pt x="907537" y="1959992"/>
                  <a:pt x="606217" y="1947590"/>
                </a:cubicBezTo>
                <a:cubicBezTo>
                  <a:pt x="304898" y="1935188"/>
                  <a:pt x="300992" y="1956987"/>
                  <a:pt x="0" y="1947590"/>
                </a:cubicBezTo>
                <a:cubicBezTo>
                  <a:pt x="-6565" y="1811790"/>
                  <a:pt x="30878" y="1597961"/>
                  <a:pt x="0" y="1298393"/>
                </a:cubicBezTo>
                <a:cubicBezTo>
                  <a:pt x="-30878" y="998825"/>
                  <a:pt x="6789" y="811653"/>
                  <a:pt x="0" y="688148"/>
                </a:cubicBezTo>
                <a:cubicBezTo>
                  <a:pt x="-6789" y="564644"/>
                  <a:pt x="29167" y="265671"/>
                  <a:pt x="0" y="0"/>
                </a:cubicBezTo>
                <a:close/>
              </a:path>
            </a:pathLst>
          </a:custGeom>
          <a:ln w="31750">
            <a:solidFill>
              <a:srgbClr val="002060">
                <a:alpha val="36000"/>
              </a:srgb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sp>
        <p:nvSpPr>
          <p:cNvPr id="16" name="Thought Bubble: Cloud 15">
            <a:extLst>
              <a:ext uri="{FF2B5EF4-FFF2-40B4-BE49-F238E27FC236}">
                <a16:creationId xmlns:a16="http://schemas.microsoft.com/office/drawing/2014/main" id="{236D2EBA-B35C-0DFE-88C5-E7F195DB878F}"/>
              </a:ext>
            </a:extLst>
          </p:cNvPr>
          <p:cNvSpPr>
            <a:spLocks noGrp="1" noRot="1" noMove="1" noResize="1" noEditPoints="1" noAdjustHandles="1" noChangeArrowheads="1" noChangeShapeType="1"/>
          </p:cNvSpPr>
          <p:nvPr/>
        </p:nvSpPr>
        <p:spPr>
          <a:xfrm>
            <a:off x="1522903" y="346490"/>
            <a:ext cx="4991100" cy="3325858"/>
          </a:xfrm>
          <a:prstGeom prst="cloudCallout">
            <a:avLst>
              <a:gd name="adj1" fmla="val -77363"/>
              <a:gd name="adj2" fmla="val -21876"/>
            </a:avLst>
          </a:prstGeom>
          <a:solidFill>
            <a:schemeClr val="bg2"/>
          </a:solidFill>
          <a:ln>
            <a:solidFill>
              <a:schemeClr val="accent1">
                <a:shade val="1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07E76CD9-7C67-3DA0-A84A-75E05780BF8F}"/>
              </a:ext>
            </a:extLst>
          </p:cNvPr>
          <p:cNvSpPr txBox="1">
            <a:spLocks noGrp="1" noRot="1" noMove="1" noResize="1" noEditPoints="1" noAdjustHandles="1" noChangeArrowheads="1" noChangeShapeType="1"/>
          </p:cNvSpPr>
          <p:nvPr/>
        </p:nvSpPr>
        <p:spPr>
          <a:xfrm>
            <a:off x="2327769" y="620716"/>
            <a:ext cx="3966861" cy="2585323"/>
          </a:xfrm>
          <a:prstGeom prst="rect">
            <a:avLst/>
          </a:prstGeom>
          <a:noFill/>
          <a:ln>
            <a:noFill/>
          </a:ln>
        </p:spPr>
        <p:txBody>
          <a:bodyPr wrap="square" rtlCol="0">
            <a:spAutoFit/>
          </a:bodyPr>
          <a:lstStyle/>
          <a:p>
            <a:r>
              <a:rPr lang="en-GB" b="0" i="0" dirty="0">
                <a:solidFill>
                  <a:srgbClr val="002060"/>
                </a:solidFill>
                <a:effectLst/>
                <a:latin typeface="Berlin Sans FB" panose="020E0602020502020306" pitchFamily="34" charset="0"/>
              </a:rPr>
              <a:t>‘They had all the fields to play in and most of the, I say half the houses that are in </a:t>
            </a:r>
            <a:r>
              <a:rPr lang="en-GB" b="0" i="0" dirty="0" err="1">
                <a:solidFill>
                  <a:srgbClr val="002060"/>
                </a:solidFill>
                <a:effectLst/>
                <a:latin typeface="Berlin Sans FB" panose="020E0602020502020306" pitchFamily="34" charset="0"/>
              </a:rPr>
              <a:t>Motcombe</a:t>
            </a:r>
            <a:r>
              <a:rPr lang="en-GB" b="0" i="0" dirty="0">
                <a:solidFill>
                  <a:srgbClr val="002060"/>
                </a:solidFill>
                <a:effectLst/>
                <a:latin typeface="Berlin Sans FB" panose="020E0602020502020306" pitchFamily="34" charset="0"/>
              </a:rPr>
              <a:t> today were not here then, it was just fields and we could play in the fields. We’d help with the haymaking because we had double summertime at that period so the evenings were very light’</a:t>
            </a:r>
          </a:p>
          <a:p>
            <a:r>
              <a:rPr lang="en-GB" i="1" dirty="0">
                <a:solidFill>
                  <a:srgbClr val="002060"/>
                </a:solidFill>
                <a:latin typeface="Berlin Sans FB" panose="020E0602020502020306" pitchFamily="34" charset="0"/>
              </a:rPr>
              <a:t>                   Edna Bolton</a:t>
            </a:r>
          </a:p>
        </p:txBody>
      </p:sp>
      <p:pic>
        <p:nvPicPr>
          <p:cNvPr id="18" name="Picture 17">
            <a:extLst>
              <a:ext uri="{FF2B5EF4-FFF2-40B4-BE49-F238E27FC236}">
                <a16:creationId xmlns:a16="http://schemas.microsoft.com/office/drawing/2014/main" id="{2DF7837A-164E-99E2-1275-7413D2DF9D53}"/>
              </a:ext>
            </a:extLst>
          </p:cNvPr>
          <p:cNvPicPr>
            <a:picLocks noChangeAspect="1"/>
          </p:cNvPicPr>
          <p:nvPr/>
        </p:nvPicPr>
        <p:blipFill>
          <a:blip r:embed="rId4"/>
          <a:stretch>
            <a:fillRect/>
          </a:stretch>
        </p:blipFill>
        <p:spPr>
          <a:xfrm>
            <a:off x="11272630" y="102206"/>
            <a:ext cx="658425" cy="2158171"/>
          </a:xfrm>
          <a:prstGeom prst="rect">
            <a:avLst/>
          </a:prstGeom>
        </p:spPr>
      </p:pic>
      <p:sp>
        <p:nvSpPr>
          <p:cNvPr id="21" name="TextBox 20">
            <a:extLst>
              <a:ext uri="{FF2B5EF4-FFF2-40B4-BE49-F238E27FC236}">
                <a16:creationId xmlns:a16="http://schemas.microsoft.com/office/drawing/2014/main" id="{1C7D3569-7781-383E-ADD3-3F968EF8C08D}"/>
              </a:ext>
            </a:extLst>
          </p:cNvPr>
          <p:cNvSpPr txBox="1"/>
          <p:nvPr/>
        </p:nvSpPr>
        <p:spPr>
          <a:xfrm>
            <a:off x="0" y="2223282"/>
            <a:ext cx="1794303" cy="1569660"/>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How do we know about Evacuees’ experiences?</a:t>
            </a:r>
          </a:p>
        </p:txBody>
      </p:sp>
      <p:pic>
        <p:nvPicPr>
          <p:cNvPr id="24" name="Picture 23">
            <a:extLst>
              <a:ext uri="{FF2B5EF4-FFF2-40B4-BE49-F238E27FC236}">
                <a16:creationId xmlns:a16="http://schemas.microsoft.com/office/drawing/2014/main" id="{153B06D1-6371-C1AF-C650-3D8023454A2F}"/>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Lst>
          </a:blip>
          <a:srcRect l="23505" t="606" r="24721" b="-12952"/>
          <a:stretch/>
        </p:blipFill>
        <p:spPr>
          <a:xfrm>
            <a:off x="585546" y="4212945"/>
            <a:ext cx="4072401" cy="2436588"/>
          </a:xfrm>
          <a:custGeom>
            <a:avLst/>
            <a:gdLst>
              <a:gd name="connsiteX0" fmla="*/ 0 w 4072401"/>
              <a:gd name="connsiteY0" fmla="*/ 0 h 2436588"/>
              <a:gd name="connsiteX1" fmla="*/ 459600 w 4072401"/>
              <a:gd name="connsiteY1" fmla="*/ 0 h 2436588"/>
              <a:gd name="connsiteX2" fmla="*/ 1122819 w 4072401"/>
              <a:gd name="connsiteY2" fmla="*/ 0 h 2436588"/>
              <a:gd name="connsiteX3" fmla="*/ 1745315 w 4072401"/>
              <a:gd name="connsiteY3" fmla="*/ 0 h 2436588"/>
              <a:gd name="connsiteX4" fmla="*/ 2204914 w 4072401"/>
              <a:gd name="connsiteY4" fmla="*/ 0 h 2436588"/>
              <a:gd name="connsiteX5" fmla="*/ 2745962 w 4072401"/>
              <a:gd name="connsiteY5" fmla="*/ 0 h 2436588"/>
              <a:gd name="connsiteX6" fmla="*/ 3409181 w 4072401"/>
              <a:gd name="connsiteY6" fmla="*/ 0 h 2436588"/>
              <a:gd name="connsiteX7" fmla="*/ 4072401 w 4072401"/>
              <a:gd name="connsiteY7" fmla="*/ 0 h 2436588"/>
              <a:gd name="connsiteX8" fmla="*/ 4072401 w 4072401"/>
              <a:gd name="connsiteY8" fmla="*/ 511683 h 2436588"/>
              <a:gd name="connsiteX9" fmla="*/ 4072401 w 4072401"/>
              <a:gd name="connsiteY9" fmla="*/ 925903 h 2436588"/>
              <a:gd name="connsiteX10" fmla="*/ 4072401 w 4072401"/>
              <a:gd name="connsiteY10" fmla="*/ 1364489 h 2436588"/>
              <a:gd name="connsiteX11" fmla="*/ 4072401 w 4072401"/>
              <a:gd name="connsiteY11" fmla="*/ 1876173 h 2436588"/>
              <a:gd name="connsiteX12" fmla="*/ 4072401 w 4072401"/>
              <a:gd name="connsiteY12" fmla="*/ 2436588 h 2436588"/>
              <a:gd name="connsiteX13" fmla="*/ 3612801 w 4072401"/>
              <a:gd name="connsiteY13" fmla="*/ 2436588 h 2436588"/>
              <a:gd name="connsiteX14" fmla="*/ 3153202 w 4072401"/>
              <a:gd name="connsiteY14" fmla="*/ 2436588 h 2436588"/>
              <a:gd name="connsiteX15" fmla="*/ 2530706 w 4072401"/>
              <a:gd name="connsiteY15" fmla="*/ 2436588 h 2436588"/>
              <a:gd name="connsiteX16" fmla="*/ 2071107 w 4072401"/>
              <a:gd name="connsiteY16" fmla="*/ 2436588 h 2436588"/>
              <a:gd name="connsiteX17" fmla="*/ 1489335 w 4072401"/>
              <a:gd name="connsiteY17" fmla="*/ 2436588 h 2436588"/>
              <a:gd name="connsiteX18" fmla="*/ 989012 w 4072401"/>
              <a:gd name="connsiteY18" fmla="*/ 2436588 h 2436588"/>
              <a:gd name="connsiteX19" fmla="*/ 0 w 4072401"/>
              <a:gd name="connsiteY19" fmla="*/ 2436588 h 2436588"/>
              <a:gd name="connsiteX20" fmla="*/ 0 w 4072401"/>
              <a:gd name="connsiteY20" fmla="*/ 1949270 h 2436588"/>
              <a:gd name="connsiteX21" fmla="*/ 0 w 4072401"/>
              <a:gd name="connsiteY21" fmla="*/ 1413221 h 2436588"/>
              <a:gd name="connsiteX22" fmla="*/ 0 w 4072401"/>
              <a:gd name="connsiteY22" fmla="*/ 950269 h 2436588"/>
              <a:gd name="connsiteX23" fmla="*/ 0 w 4072401"/>
              <a:gd name="connsiteY23" fmla="*/ 487318 h 2436588"/>
              <a:gd name="connsiteX24" fmla="*/ 0 w 4072401"/>
              <a:gd name="connsiteY24" fmla="*/ 0 h 243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072401" h="2436588" fill="none" extrusionOk="0">
                <a:moveTo>
                  <a:pt x="0" y="0"/>
                </a:moveTo>
                <a:cubicBezTo>
                  <a:pt x="134377" y="-51015"/>
                  <a:pt x="271619" y="16839"/>
                  <a:pt x="459600" y="0"/>
                </a:cubicBezTo>
                <a:cubicBezTo>
                  <a:pt x="647581" y="-16839"/>
                  <a:pt x="894879" y="14959"/>
                  <a:pt x="1122819" y="0"/>
                </a:cubicBezTo>
                <a:cubicBezTo>
                  <a:pt x="1350759" y="-14959"/>
                  <a:pt x="1580803" y="38543"/>
                  <a:pt x="1745315" y="0"/>
                </a:cubicBezTo>
                <a:cubicBezTo>
                  <a:pt x="1909827" y="-38543"/>
                  <a:pt x="2068458" y="38320"/>
                  <a:pt x="2204914" y="0"/>
                </a:cubicBezTo>
                <a:cubicBezTo>
                  <a:pt x="2341370" y="-38320"/>
                  <a:pt x="2554488" y="58794"/>
                  <a:pt x="2745962" y="0"/>
                </a:cubicBezTo>
                <a:cubicBezTo>
                  <a:pt x="2937436" y="-58794"/>
                  <a:pt x="3137228" y="51354"/>
                  <a:pt x="3409181" y="0"/>
                </a:cubicBezTo>
                <a:cubicBezTo>
                  <a:pt x="3681134" y="-51354"/>
                  <a:pt x="3792682" y="7228"/>
                  <a:pt x="4072401" y="0"/>
                </a:cubicBezTo>
                <a:cubicBezTo>
                  <a:pt x="4111514" y="248712"/>
                  <a:pt x="4063669" y="402996"/>
                  <a:pt x="4072401" y="511683"/>
                </a:cubicBezTo>
                <a:cubicBezTo>
                  <a:pt x="4081133" y="620370"/>
                  <a:pt x="4062486" y="766286"/>
                  <a:pt x="4072401" y="925903"/>
                </a:cubicBezTo>
                <a:cubicBezTo>
                  <a:pt x="4082316" y="1085520"/>
                  <a:pt x="4056736" y="1179972"/>
                  <a:pt x="4072401" y="1364489"/>
                </a:cubicBezTo>
                <a:cubicBezTo>
                  <a:pt x="4088066" y="1549006"/>
                  <a:pt x="4018865" y="1639764"/>
                  <a:pt x="4072401" y="1876173"/>
                </a:cubicBezTo>
                <a:cubicBezTo>
                  <a:pt x="4125937" y="2112582"/>
                  <a:pt x="4071366" y="2316160"/>
                  <a:pt x="4072401" y="2436588"/>
                </a:cubicBezTo>
                <a:cubicBezTo>
                  <a:pt x="3936320" y="2472666"/>
                  <a:pt x="3745162" y="2384259"/>
                  <a:pt x="3612801" y="2436588"/>
                </a:cubicBezTo>
                <a:cubicBezTo>
                  <a:pt x="3480440" y="2488917"/>
                  <a:pt x="3314463" y="2408780"/>
                  <a:pt x="3153202" y="2436588"/>
                </a:cubicBezTo>
                <a:cubicBezTo>
                  <a:pt x="2991941" y="2464396"/>
                  <a:pt x="2758744" y="2371923"/>
                  <a:pt x="2530706" y="2436588"/>
                </a:cubicBezTo>
                <a:cubicBezTo>
                  <a:pt x="2302668" y="2501253"/>
                  <a:pt x="2260443" y="2396380"/>
                  <a:pt x="2071107" y="2436588"/>
                </a:cubicBezTo>
                <a:cubicBezTo>
                  <a:pt x="1881771" y="2476796"/>
                  <a:pt x="1697612" y="2367609"/>
                  <a:pt x="1489335" y="2436588"/>
                </a:cubicBezTo>
                <a:cubicBezTo>
                  <a:pt x="1281058" y="2505567"/>
                  <a:pt x="1098783" y="2408030"/>
                  <a:pt x="989012" y="2436588"/>
                </a:cubicBezTo>
                <a:cubicBezTo>
                  <a:pt x="879241" y="2465146"/>
                  <a:pt x="268157" y="2334084"/>
                  <a:pt x="0" y="2436588"/>
                </a:cubicBezTo>
                <a:cubicBezTo>
                  <a:pt x="-20741" y="2323929"/>
                  <a:pt x="21581" y="2090002"/>
                  <a:pt x="0" y="1949270"/>
                </a:cubicBezTo>
                <a:cubicBezTo>
                  <a:pt x="-21581" y="1808538"/>
                  <a:pt x="51765" y="1590214"/>
                  <a:pt x="0" y="1413221"/>
                </a:cubicBezTo>
                <a:cubicBezTo>
                  <a:pt x="-51765" y="1236228"/>
                  <a:pt x="4484" y="1166014"/>
                  <a:pt x="0" y="950269"/>
                </a:cubicBezTo>
                <a:cubicBezTo>
                  <a:pt x="-4484" y="734524"/>
                  <a:pt x="5986" y="636320"/>
                  <a:pt x="0" y="487318"/>
                </a:cubicBezTo>
                <a:cubicBezTo>
                  <a:pt x="-5986" y="338316"/>
                  <a:pt x="50490" y="142782"/>
                  <a:pt x="0" y="0"/>
                </a:cubicBezTo>
                <a:close/>
              </a:path>
              <a:path w="4072401" h="2436588" stroke="0" extrusionOk="0">
                <a:moveTo>
                  <a:pt x="0" y="0"/>
                </a:moveTo>
                <a:cubicBezTo>
                  <a:pt x="138375" y="-9774"/>
                  <a:pt x="331998" y="47915"/>
                  <a:pt x="541048" y="0"/>
                </a:cubicBezTo>
                <a:cubicBezTo>
                  <a:pt x="750098" y="-47915"/>
                  <a:pt x="871821" y="2188"/>
                  <a:pt x="1000647" y="0"/>
                </a:cubicBezTo>
                <a:cubicBezTo>
                  <a:pt x="1129473" y="-2188"/>
                  <a:pt x="1394526" y="43356"/>
                  <a:pt x="1663867" y="0"/>
                </a:cubicBezTo>
                <a:cubicBezTo>
                  <a:pt x="1933208" y="-43356"/>
                  <a:pt x="1940332" y="42008"/>
                  <a:pt x="2204914" y="0"/>
                </a:cubicBezTo>
                <a:cubicBezTo>
                  <a:pt x="2469496" y="-42008"/>
                  <a:pt x="2564461" y="12396"/>
                  <a:pt x="2745962" y="0"/>
                </a:cubicBezTo>
                <a:cubicBezTo>
                  <a:pt x="2927463" y="-12396"/>
                  <a:pt x="3111772" y="53467"/>
                  <a:pt x="3409181" y="0"/>
                </a:cubicBezTo>
                <a:cubicBezTo>
                  <a:pt x="3706590" y="-53467"/>
                  <a:pt x="3833723" y="24493"/>
                  <a:pt x="4072401" y="0"/>
                </a:cubicBezTo>
                <a:cubicBezTo>
                  <a:pt x="4103180" y="266882"/>
                  <a:pt x="4055428" y="329582"/>
                  <a:pt x="4072401" y="536049"/>
                </a:cubicBezTo>
                <a:cubicBezTo>
                  <a:pt x="4089374" y="742516"/>
                  <a:pt x="4028352" y="760055"/>
                  <a:pt x="4072401" y="974635"/>
                </a:cubicBezTo>
                <a:cubicBezTo>
                  <a:pt x="4116450" y="1189215"/>
                  <a:pt x="4064214" y="1265130"/>
                  <a:pt x="4072401" y="1413221"/>
                </a:cubicBezTo>
                <a:cubicBezTo>
                  <a:pt x="4080588" y="1561312"/>
                  <a:pt x="4037277" y="1759582"/>
                  <a:pt x="4072401" y="1900539"/>
                </a:cubicBezTo>
                <a:cubicBezTo>
                  <a:pt x="4107525" y="2041496"/>
                  <a:pt x="4056028" y="2183887"/>
                  <a:pt x="4072401" y="2436588"/>
                </a:cubicBezTo>
                <a:cubicBezTo>
                  <a:pt x="3899762" y="2480611"/>
                  <a:pt x="3705615" y="2406808"/>
                  <a:pt x="3612801" y="2436588"/>
                </a:cubicBezTo>
                <a:cubicBezTo>
                  <a:pt x="3519987" y="2466368"/>
                  <a:pt x="3161875" y="2358931"/>
                  <a:pt x="2949582" y="2436588"/>
                </a:cubicBezTo>
                <a:cubicBezTo>
                  <a:pt x="2737289" y="2514245"/>
                  <a:pt x="2609163" y="2411919"/>
                  <a:pt x="2449258" y="2436588"/>
                </a:cubicBezTo>
                <a:cubicBezTo>
                  <a:pt x="2289353" y="2461257"/>
                  <a:pt x="2129877" y="2431713"/>
                  <a:pt x="1867487" y="2436588"/>
                </a:cubicBezTo>
                <a:cubicBezTo>
                  <a:pt x="1605097" y="2441463"/>
                  <a:pt x="1454570" y="2420805"/>
                  <a:pt x="1204267" y="2436588"/>
                </a:cubicBezTo>
                <a:cubicBezTo>
                  <a:pt x="953964" y="2452371"/>
                  <a:pt x="805830" y="2379393"/>
                  <a:pt x="622496" y="2436588"/>
                </a:cubicBezTo>
                <a:cubicBezTo>
                  <a:pt x="439162" y="2493783"/>
                  <a:pt x="245368" y="2427228"/>
                  <a:pt x="0" y="2436588"/>
                </a:cubicBezTo>
                <a:cubicBezTo>
                  <a:pt x="-37228" y="2243423"/>
                  <a:pt x="5078" y="2183386"/>
                  <a:pt x="0" y="1998002"/>
                </a:cubicBezTo>
                <a:cubicBezTo>
                  <a:pt x="-5078" y="1812618"/>
                  <a:pt x="28894" y="1661071"/>
                  <a:pt x="0" y="1535050"/>
                </a:cubicBezTo>
                <a:cubicBezTo>
                  <a:pt x="-28894" y="1409029"/>
                  <a:pt x="60359" y="1216293"/>
                  <a:pt x="0" y="999001"/>
                </a:cubicBezTo>
                <a:cubicBezTo>
                  <a:pt x="-60359" y="781709"/>
                  <a:pt x="32538" y="645421"/>
                  <a:pt x="0" y="511683"/>
                </a:cubicBezTo>
                <a:cubicBezTo>
                  <a:pt x="-32538" y="377945"/>
                  <a:pt x="58147" y="255193"/>
                  <a:pt x="0" y="0"/>
                </a:cubicBezTo>
                <a:close/>
              </a:path>
            </a:pathLst>
          </a:custGeom>
          <a:ln w="28575">
            <a:solidFill>
              <a:srgbClr val="C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2" name="Picture 1">
            <a:extLst>
              <a:ext uri="{FF2B5EF4-FFF2-40B4-BE49-F238E27FC236}">
                <a16:creationId xmlns:a16="http://schemas.microsoft.com/office/drawing/2014/main" id="{08EF61F3-D07B-11F3-9450-11DFF5725892}"/>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40000"/>
                    </a14:imgEffect>
                  </a14:imgLayer>
                </a14:imgProps>
              </a:ext>
            </a:extLst>
          </a:blip>
          <a:stretch>
            <a:fillRect/>
          </a:stretch>
        </p:blipFill>
        <p:spPr>
          <a:xfrm>
            <a:off x="6302528" y="3070417"/>
            <a:ext cx="5303926" cy="2615287"/>
          </a:xfrm>
          <a:custGeom>
            <a:avLst/>
            <a:gdLst>
              <a:gd name="connsiteX0" fmla="*/ 0 w 5303926"/>
              <a:gd name="connsiteY0" fmla="*/ 0 h 2615287"/>
              <a:gd name="connsiteX1" fmla="*/ 695404 w 5303926"/>
              <a:gd name="connsiteY1" fmla="*/ 0 h 2615287"/>
              <a:gd name="connsiteX2" fmla="*/ 1390807 w 5303926"/>
              <a:gd name="connsiteY2" fmla="*/ 0 h 2615287"/>
              <a:gd name="connsiteX3" fmla="*/ 1980132 w 5303926"/>
              <a:gd name="connsiteY3" fmla="*/ 0 h 2615287"/>
              <a:gd name="connsiteX4" fmla="*/ 2622497 w 5303926"/>
              <a:gd name="connsiteY4" fmla="*/ 0 h 2615287"/>
              <a:gd name="connsiteX5" fmla="*/ 3158783 w 5303926"/>
              <a:gd name="connsiteY5" fmla="*/ 0 h 2615287"/>
              <a:gd name="connsiteX6" fmla="*/ 3748108 w 5303926"/>
              <a:gd name="connsiteY6" fmla="*/ 0 h 2615287"/>
              <a:gd name="connsiteX7" fmla="*/ 4443511 w 5303926"/>
              <a:gd name="connsiteY7" fmla="*/ 0 h 2615287"/>
              <a:gd name="connsiteX8" fmla="*/ 5303926 w 5303926"/>
              <a:gd name="connsiteY8" fmla="*/ 0 h 2615287"/>
              <a:gd name="connsiteX9" fmla="*/ 5303926 w 5303926"/>
              <a:gd name="connsiteY9" fmla="*/ 549210 h 2615287"/>
              <a:gd name="connsiteX10" fmla="*/ 5303926 w 5303926"/>
              <a:gd name="connsiteY10" fmla="*/ 1019962 h 2615287"/>
              <a:gd name="connsiteX11" fmla="*/ 5303926 w 5303926"/>
              <a:gd name="connsiteY11" fmla="*/ 1516866 h 2615287"/>
              <a:gd name="connsiteX12" fmla="*/ 5303926 w 5303926"/>
              <a:gd name="connsiteY12" fmla="*/ 2039924 h 2615287"/>
              <a:gd name="connsiteX13" fmla="*/ 5303926 w 5303926"/>
              <a:gd name="connsiteY13" fmla="*/ 2615287 h 2615287"/>
              <a:gd name="connsiteX14" fmla="*/ 4608522 w 5303926"/>
              <a:gd name="connsiteY14" fmla="*/ 2615287 h 2615287"/>
              <a:gd name="connsiteX15" fmla="*/ 4019197 w 5303926"/>
              <a:gd name="connsiteY15" fmla="*/ 2615287 h 2615287"/>
              <a:gd name="connsiteX16" fmla="*/ 3429872 w 5303926"/>
              <a:gd name="connsiteY16" fmla="*/ 2615287 h 2615287"/>
              <a:gd name="connsiteX17" fmla="*/ 2840547 w 5303926"/>
              <a:gd name="connsiteY17" fmla="*/ 2615287 h 2615287"/>
              <a:gd name="connsiteX18" fmla="*/ 2251222 w 5303926"/>
              <a:gd name="connsiteY18" fmla="*/ 2615287 h 2615287"/>
              <a:gd name="connsiteX19" fmla="*/ 1714936 w 5303926"/>
              <a:gd name="connsiteY19" fmla="*/ 2615287 h 2615287"/>
              <a:gd name="connsiteX20" fmla="*/ 1072572 w 5303926"/>
              <a:gd name="connsiteY20" fmla="*/ 2615287 h 2615287"/>
              <a:gd name="connsiteX21" fmla="*/ 0 w 5303926"/>
              <a:gd name="connsiteY21" fmla="*/ 2615287 h 2615287"/>
              <a:gd name="connsiteX22" fmla="*/ 0 w 5303926"/>
              <a:gd name="connsiteY22" fmla="*/ 2039924 h 2615287"/>
              <a:gd name="connsiteX23" fmla="*/ 0 w 5303926"/>
              <a:gd name="connsiteY23" fmla="*/ 1490714 h 2615287"/>
              <a:gd name="connsiteX24" fmla="*/ 0 w 5303926"/>
              <a:gd name="connsiteY24" fmla="*/ 915350 h 2615287"/>
              <a:gd name="connsiteX25" fmla="*/ 0 w 5303926"/>
              <a:gd name="connsiteY25" fmla="*/ 0 h 2615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303926" h="2615287" fill="none" extrusionOk="0">
                <a:moveTo>
                  <a:pt x="0" y="0"/>
                </a:moveTo>
                <a:cubicBezTo>
                  <a:pt x="278695" y="-47068"/>
                  <a:pt x="434964" y="38724"/>
                  <a:pt x="695404" y="0"/>
                </a:cubicBezTo>
                <a:cubicBezTo>
                  <a:pt x="955844" y="-38724"/>
                  <a:pt x="1194491" y="56685"/>
                  <a:pt x="1390807" y="0"/>
                </a:cubicBezTo>
                <a:cubicBezTo>
                  <a:pt x="1587123" y="-56685"/>
                  <a:pt x="1700617" y="52960"/>
                  <a:pt x="1980132" y="0"/>
                </a:cubicBezTo>
                <a:cubicBezTo>
                  <a:pt x="2259647" y="-52960"/>
                  <a:pt x="2461814" y="33096"/>
                  <a:pt x="2622497" y="0"/>
                </a:cubicBezTo>
                <a:cubicBezTo>
                  <a:pt x="2783181" y="-33096"/>
                  <a:pt x="2948146" y="17148"/>
                  <a:pt x="3158783" y="0"/>
                </a:cubicBezTo>
                <a:cubicBezTo>
                  <a:pt x="3369420" y="-17148"/>
                  <a:pt x="3469627" y="17764"/>
                  <a:pt x="3748108" y="0"/>
                </a:cubicBezTo>
                <a:cubicBezTo>
                  <a:pt x="4026589" y="-17764"/>
                  <a:pt x="4220084" y="56403"/>
                  <a:pt x="4443511" y="0"/>
                </a:cubicBezTo>
                <a:cubicBezTo>
                  <a:pt x="4666938" y="-56403"/>
                  <a:pt x="5067716" y="49453"/>
                  <a:pt x="5303926" y="0"/>
                </a:cubicBezTo>
                <a:cubicBezTo>
                  <a:pt x="5311107" y="227989"/>
                  <a:pt x="5243790" y="404754"/>
                  <a:pt x="5303926" y="549210"/>
                </a:cubicBezTo>
                <a:cubicBezTo>
                  <a:pt x="5364062" y="693666"/>
                  <a:pt x="5257953" y="908719"/>
                  <a:pt x="5303926" y="1019962"/>
                </a:cubicBezTo>
                <a:cubicBezTo>
                  <a:pt x="5349899" y="1131205"/>
                  <a:pt x="5256288" y="1321253"/>
                  <a:pt x="5303926" y="1516866"/>
                </a:cubicBezTo>
                <a:cubicBezTo>
                  <a:pt x="5351564" y="1712479"/>
                  <a:pt x="5285939" y="1816210"/>
                  <a:pt x="5303926" y="2039924"/>
                </a:cubicBezTo>
                <a:cubicBezTo>
                  <a:pt x="5321913" y="2263638"/>
                  <a:pt x="5286107" y="2453149"/>
                  <a:pt x="5303926" y="2615287"/>
                </a:cubicBezTo>
                <a:cubicBezTo>
                  <a:pt x="5101446" y="2633068"/>
                  <a:pt x="4903747" y="2583410"/>
                  <a:pt x="4608522" y="2615287"/>
                </a:cubicBezTo>
                <a:cubicBezTo>
                  <a:pt x="4313297" y="2647164"/>
                  <a:pt x="4276233" y="2570608"/>
                  <a:pt x="4019197" y="2615287"/>
                </a:cubicBezTo>
                <a:cubicBezTo>
                  <a:pt x="3762162" y="2659966"/>
                  <a:pt x="3642065" y="2559166"/>
                  <a:pt x="3429872" y="2615287"/>
                </a:cubicBezTo>
                <a:cubicBezTo>
                  <a:pt x="3217680" y="2671408"/>
                  <a:pt x="3068675" y="2545373"/>
                  <a:pt x="2840547" y="2615287"/>
                </a:cubicBezTo>
                <a:cubicBezTo>
                  <a:pt x="2612419" y="2685201"/>
                  <a:pt x="2389055" y="2562548"/>
                  <a:pt x="2251222" y="2615287"/>
                </a:cubicBezTo>
                <a:cubicBezTo>
                  <a:pt x="2113389" y="2668026"/>
                  <a:pt x="1827227" y="2564899"/>
                  <a:pt x="1714936" y="2615287"/>
                </a:cubicBezTo>
                <a:cubicBezTo>
                  <a:pt x="1602645" y="2665675"/>
                  <a:pt x="1377568" y="2570242"/>
                  <a:pt x="1072572" y="2615287"/>
                </a:cubicBezTo>
                <a:cubicBezTo>
                  <a:pt x="767576" y="2660332"/>
                  <a:pt x="444400" y="2539576"/>
                  <a:pt x="0" y="2615287"/>
                </a:cubicBezTo>
                <a:cubicBezTo>
                  <a:pt x="-33839" y="2370715"/>
                  <a:pt x="66170" y="2287664"/>
                  <a:pt x="0" y="2039924"/>
                </a:cubicBezTo>
                <a:cubicBezTo>
                  <a:pt x="-66170" y="1792184"/>
                  <a:pt x="54459" y="1604629"/>
                  <a:pt x="0" y="1490714"/>
                </a:cubicBezTo>
                <a:cubicBezTo>
                  <a:pt x="-54459" y="1376799"/>
                  <a:pt x="56761" y="1114315"/>
                  <a:pt x="0" y="915350"/>
                </a:cubicBezTo>
                <a:cubicBezTo>
                  <a:pt x="-56761" y="716385"/>
                  <a:pt x="43915" y="189517"/>
                  <a:pt x="0" y="0"/>
                </a:cubicBezTo>
                <a:close/>
              </a:path>
              <a:path w="5303926" h="2615287" stroke="0" extrusionOk="0">
                <a:moveTo>
                  <a:pt x="0" y="0"/>
                </a:moveTo>
                <a:cubicBezTo>
                  <a:pt x="178768" y="-57441"/>
                  <a:pt x="414721" y="30486"/>
                  <a:pt x="536286" y="0"/>
                </a:cubicBezTo>
                <a:cubicBezTo>
                  <a:pt x="657851" y="-30486"/>
                  <a:pt x="850053" y="51181"/>
                  <a:pt x="966493" y="0"/>
                </a:cubicBezTo>
                <a:cubicBezTo>
                  <a:pt x="1082933" y="-51181"/>
                  <a:pt x="1368514" y="25909"/>
                  <a:pt x="1661897" y="0"/>
                </a:cubicBezTo>
                <a:cubicBezTo>
                  <a:pt x="1955280" y="-25909"/>
                  <a:pt x="2020125" y="6996"/>
                  <a:pt x="2198183" y="0"/>
                </a:cubicBezTo>
                <a:cubicBezTo>
                  <a:pt x="2376241" y="-6996"/>
                  <a:pt x="2534440" y="41741"/>
                  <a:pt x="2734469" y="0"/>
                </a:cubicBezTo>
                <a:cubicBezTo>
                  <a:pt x="2934498" y="-41741"/>
                  <a:pt x="3092706" y="19825"/>
                  <a:pt x="3429872" y="0"/>
                </a:cubicBezTo>
                <a:cubicBezTo>
                  <a:pt x="3767038" y="-19825"/>
                  <a:pt x="3696810" y="39331"/>
                  <a:pt x="3913119" y="0"/>
                </a:cubicBezTo>
                <a:cubicBezTo>
                  <a:pt x="4129428" y="-39331"/>
                  <a:pt x="4299256" y="60262"/>
                  <a:pt x="4608522" y="0"/>
                </a:cubicBezTo>
                <a:cubicBezTo>
                  <a:pt x="4917788" y="-60262"/>
                  <a:pt x="5138798" y="15509"/>
                  <a:pt x="5303926" y="0"/>
                </a:cubicBezTo>
                <a:cubicBezTo>
                  <a:pt x="5364930" y="163182"/>
                  <a:pt x="5292449" y="347602"/>
                  <a:pt x="5303926" y="523057"/>
                </a:cubicBezTo>
                <a:cubicBezTo>
                  <a:pt x="5315403" y="698512"/>
                  <a:pt x="5256078" y="892155"/>
                  <a:pt x="5303926" y="1046115"/>
                </a:cubicBezTo>
                <a:cubicBezTo>
                  <a:pt x="5351774" y="1200075"/>
                  <a:pt x="5256482" y="1332166"/>
                  <a:pt x="5303926" y="1595325"/>
                </a:cubicBezTo>
                <a:cubicBezTo>
                  <a:pt x="5351370" y="1858484"/>
                  <a:pt x="5262492" y="1944850"/>
                  <a:pt x="5303926" y="2039924"/>
                </a:cubicBezTo>
                <a:cubicBezTo>
                  <a:pt x="5345360" y="2134998"/>
                  <a:pt x="5242774" y="2494695"/>
                  <a:pt x="5303926" y="2615287"/>
                </a:cubicBezTo>
                <a:cubicBezTo>
                  <a:pt x="5124222" y="2638590"/>
                  <a:pt x="4968092" y="2566223"/>
                  <a:pt x="4714601" y="2615287"/>
                </a:cubicBezTo>
                <a:cubicBezTo>
                  <a:pt x="4461111" y="2664351"/>
                  <a:pt x="4409145" y="2550847"/>
                  <a:pt x="4125276" y="2615287"/>
                </a:cubicBezTo>
                <a:cubicBezTo>
                  <a:pt x="3841408" y="2679727"/>
                  <a:pt x="3682913" y="2609324"/>
                  <a:pt x="3429872" y="2615287"/>
                </a:cubicBezTo>
                <a:cubicBezTo>
                  <a:pt x="3176831" y="2621250"/>
                  <a:pt x="3086643" y="2588920"/>
                  <a:pt x="2840547" y="2615287"/>
                </a:cubicBezTo>
                <a:cubicBezTo>
                  <a:pt x="2594452" y="2641654"/>
                  <a:pt x="2504538" y="2601422"/>
                  <a:pt x="2410340" y="2615287"/>
                </a:cubicBezTo>
                <a:cubicBezTo>
                  <a:pt x="2316142" y="2629152"/>
                  <a:pt x="2057566" y="2593576"/>
                  <a:pt x="1927093" y="2615287"/>
                </a:cubicBezTo>
                <a:cubicBezTo>
                  <a:pt x="1796620" y="2636998"/>
                  <a:pt x="1552746" y="2568597"/>
                  <a:pt x="1231689" y="2615287"/>
                </a:cubicBezTo>
                <a:cubicBezTo>
                  <a:pt x="910632" y="2661977"/>
                  <a:pt x="853757" y="2591798"/>
                  <a:pt x="642364" y="2615287"/>
                </a:cubicBezTo>
                <a:cubicBezTo>
                  <a:pt x="430972" y="2638776"/>
                  <a:pt x="206506" y="2574382"/>
                  <a:pt x="0" y="2615287"/>
                </a:cubicBezTo>
                <a:cubicBezTo>
                  <a:pt x="-60797" y="2452520"/>
                  <a:pt x="13097" y="2345818"/>
                  <a:pt x="0" y="2092230"/>
                </a:cubicBezTo>
                <a:cubicBezTo>
                  <a:pt x="-13097" y="1838642"/>
                  <a:pt x="1354" y="1820006"/>
                  <a:pt x="0" y="1647631"/>
                </a:cubicBezTo>
                <a:cubicBezTo>
                  <a:pt x="-1354" y="1475256"/>
                  <a:pt x="45149" y="1382146"/>
                  <a:pt x="0" y="1203032"/>
                </a:cubicBezTo>
                <a:cubicBezTo>
                  <a:pt x="-45149" y="1023918"/>
                  <a:pt x="60813" y="794338"/>
                  <a:pt x="0" y="653822"/>
                </a:cubicBezTo>
                <a:cubicBezTo>
                  <a:pt x="-60813" y="513306"/>
                  <a:pt x="31059" y="317939"/>
                  <a:pt x="0" y="0"/>
                </a:cubicBezTo>
                <a:close/>
              </a:path>
            </a:pathLst>
          </a:custGeom>
          <a:ln w="19050">
            <a:solidFill>
              <a:srgbClr val="00206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sp>
        <p:nvSpPr>
          <p:cNvPr id="7" name="TextBox 6">
            <a:extLst>
              <a:ext uri="{FF2B5EF4-FFF2-40B4-BE49-F238E27FC236}">
                <a16:creationId xmlns:a16="http://schemas.microsoft.com/office/drawing/2014/main" id="{81A32E3E-D647-4E4A-E525-5434797B20CD}"/>
              </a:ext>
            </a:extLst>
          </p:cNvPr>
          <p:cNvSpPr txBox="1"/>
          <p:nvPr/>
        </p:nvSpPr>
        <p:spPr>
          <a:xfrm>
            <a:off x="6766343" y="5848408"/>
            <a:ext cx="4376295" cy="954107"/>
          </a:xfrm>
          <a:prstGeom prst="rect">
            <a:avLst/>
          </a:prstGeom>
          <a:noFill/>
        </p:spPr>
        <p:txBody>
          <a:bodyPr wrap="square" rtlCol="0">
            <a:spAutoFit/>
          </a:bodyPr>
          <a:lstStyle/>
          <a:p>
            <a:r>
              <a:rPr lang="en-GB" sz="1400" dirty="0">
                <a:solidFill>
                  <a:srgbClr val="002060"/>
                </a:solidFill>
                <a:latin typeface="Berlin Sans FB" panose="020E0602020502020306" pitchFamily="34" charset="0"/>
              </a:rPr>
              <a:t>We saw a Spitfire coming about 150 yds away. You could see the flaming shells falling. What a row! I made friends with a soldier who lost his cousin in a submarine just off the coast.</a:t>
            </a:r>
            <a:endParaRPr lang="en-GB" sz="1400" dirty="0"/>
          </a:p>
        </p:txBody>
      </p:sp>
    </p:spTree>
    <p:extLst>
      <p:ext uri="{BB962C8B-B14F-4D97-AF65-F5344CB8AC3E}">
        <p14:creationId xmlns:p14="http://schemas.microsoft.com/office/powerpoint/2010/main" val="3951626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plus(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3" presetClass="entr" presetSubtype="16"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plus(in)">
                                      <p:cBhvr>
                                        <p:cTn id="15" dur="2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3" presetClass="entr" presetSubtype="16"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plus(in)">
                                      <p:cBhvr>
                                        <p:cTn id="20" dur="20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3" presetClass="entr" presetSubtype="16"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plus(in)">
                                      <p:cBhvr>
                                        <p:cTn id="25" dur="2000"/>
                                        <p:tgtEl>
                                          <p:spTgt spid="2"/>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plus(in)">
                                      <p:cBhvr>
                                        <p:cTn id="28"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8"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9F54732-695F-F078-DCA4-BFA8D2C8649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9074" y="696566"/>
            <a:ext cx="5960671" cy="3875434"/>
          </a:xfrm>
          <a:prstGeom prst="ellipse">
            <a:avLst/>
          </a:prstGeom>
          <a:ln>
            <a:noFill/>
          </a:ln>
          <a:effectLst>
            <a:softEdge rad="112500"/>
          </a:effectLst>
        </p:spPr>
      </p:pic>
      <p:pic>
        <p:nvPicPr>
          <p:cNvPr id="13" name="Picture 12">
            <a:extLst>
              <a:ext uri="{FF2B5EF4-FFF2-40B4-BE49-F238E27FC236}">
                <a16:creationId xmlns:a16="http://schemas.microsoft.com/office/drawing/2014/main" id="{3D294DA7-EE56-3763-A17D-DB8839F8A041}"/>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rcRect/>
          <a:stretch/>
        </p:blipFill>
        <p:spPr>
          <a:xfrm>
            <a:off x="6145091" y="2316984"/>
            <a:ext cx="5723475" cy="3597059"/>
          </a:xfrm>
          <a:prstGeom prst="roundRect">
            <a:avLst>
              <a:gd name="adj" fmla="val 18396"/>
            </a:avLst>
          </a:prstGeom>
          <a:solidFill>
            <a:srgbClr val="FFFFFF">
              <a:shade val="85000"/>
            </a:srgbClr>
          </a:solidFill>
          <a:ln>
            <a:noFill/>
          </a:ln>
          <a:effectLst>
            <a:reflection blurRad="12700" stA="38000" endPos="28000" dist="5000" dir="5400000" sy="-100000" algn="bl" rotWithShape="0"/>
          </a:effectLst>
        </p:spPr>
      </p:pic>
      <p:pic>
        <p:nvPicPr>
          <p:cNvPr id="14" name="Picture 13">
            <a:extLst>
              <a:ext uri="{FF2B5EF4-FFF2-40B4-BE49-F238E27FC236}">
                <a16:creationId xmlns:a16="http://schemas.microsoft.com/office/drawing/2014/main" id="{41739CD2-C427-39EF-5C13-0A0B42AACADA}"/>
              </a:ext>
            </a:extLst>
          </p:cNvPr>
          <p:cNvPicPr>
            <a:picLocks noChangeAspect="1"/>
          </p:cNvPicPr>
          <p:nvPr/>
        </p:nvPicPr>
        <p:blipFill>
          <a:blip r:embed="rId8"/>
          <a:stretch>
            <a:fillRect/>
          </a:stretch>
        </p:blipFill>
        <p:spPr>
          <a:xfrm>
            <a:off x="11407739" y="143185"/>
            <a:ext cx="658425" cy="2072048"/>
          </a:xfrm>
          <a:prstGeom prst="rect">
            <a:avLst/>
          </a:prstGeom>
        </p:spPr>
      </p:pic>
      <p:sp>
        <p:nvSpPr>
          <p:cNvPr id="16" name="Speech Bubble: Oval 15">
            <a:extLst>
              <a:ext uri="{FF2B5EF4-FFF2-40B4-BE49-F238E27FC236}">
                <a16:creationId xmlns:a16="http://schemas.microsoft.com/office/drawing/2014/main" id="{F1EF0F5C-B541-8727-33C3-4815E26ECA96}"/>
              </a:ext>
            </a:extLst>
          </p:cNvPr>
          <p:cNvSpPr/>
          <p:nvPr/>
        </p:nvSpPr>
        <p:spPr>
          <a:xfrm>
            <a:off x="6145091" y="5748233"/>
            <a:ext cx="2470515" cy="730708"/>
          </a:xfrm>
          <a:prstGeom prst="wedgeEllipseCallout">
            <a:avLst>
              <a:gd name="adj1" fmla="val 16311"/>
              <a:gd name="adj2" fmla="val -94815"/>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rgbClr val="002060"/>
                </a:solidFill>
                <a:latin typeface="Berlin Sans FB" panose="020E0602020502020306" pitchFamily="34" charset="0"/>
              </a:rPr>
              <a:t>Dear me, just look at all those wasps</a:t>
            </a:r>
          </a:p>
        </p:txBody>
      </p:sp>
      <p:sp>
        <p:nvSpPr>
          <p:cNvPr id="17" name="Speech Bubble: Oval 16">
            <a:extLst>
              <a:ext uri="{FF2B5EF4-FFF2-40B4-BE49-F238E27FC236}">
                <a16:creationId xmlns:a16="http://schemas.microsoft.com/office/drawing/2014/main" id="{F3DD2768-719B-1479-10E5-968AC00E44E6}"/>
              </a:ext>
            </a:extLst>
          </p:cNvPr>
          <p:cNvSpPr/>
          <p:nvPr/>
        </p:nvSpPr>
        <p:spPr>
          <a:xfrm>
            <a:off x="9300579" y="5748232"/>
            <a:ext cx="2909806" cy="730709"/>
          </a:xfrm>
          <a:prstGeom prst="wedgeEllipseCallout">
            <a:avLst>
              <a:gd name="adj1" fmla="val -33332"/>
              <a:gd name="adj2" fmla="val -84575"/>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002060"/>
                </a:solidFill>
                <a:latin typeface="Berlin Sans FB" panose="020E0602020502020306" pitchFamily="34" charset="0"/>
              </a:rPr>
              <a:t>Yes that’s the Verwood Jam Centre!</a:t>
            </a:r>
          </a:p>
        </p:txBody>
      </p:sp>
      <p:sp>
        <p:nvSpPr>
          <p:cNvPr id="20" name="Speech Bubble: Rectangle with Corners Rounded 19">
            <a:extLst>
              <a:ext uri="{FF2B5EF4-FFF2-40B4-BE49-F238E27FC236}">
                <a16:creationId xmlns:a16="http://schemas.microsoft.com/office/drawing/2014/main" id="{A5499EC6-84E4-71FE-4B10-ABA1F343D92B}"/>
              </a:ext>
            </a:extLst>
          </p:cNvPr>
          <p:cNvSpPr/>
          <p:nvPr/>
        </p:nvSpPr>
        <p:spPr>
          <a:xfrm>
            <a:off x="6292448" y="957943"/>
            <a:ext cx="2863910" cy="652332"/>
          </a:xfrm>
          <a:prstGeom prst="wedgeRoundRectCallout">
            <a:avLst>
              <a:gd name="adj1" fmla="val -67126"/>
              <a:gd name="adj2" fmla="val 54247"/>
              <a:gd name="adj3" fmla="val 16667"/>
            </a:avLst>
          </a:prstGeom>
          <a:gradFill>
            <a:gsLst>
              <a:gs pos="0">
                <a:srgbClr val="FFC000"/>
              </a:gs>
              <a:gs pos="60000">
                <a:schemeClr val="accent3">
                  <a:lumMod val="45000"/>
                  <a:lumOff val="55000"/>
                </a:schemeClr>
              </a:gs>
              <a:gs pos="83000">
                <a:schemeClr val="accent3">
                  <a:lumMod val="45000"/>
                  <a:lumOff val="55000"/>
                </a:schemeClr>
              </a:gs>
              <a:gs pos="100000">
                <a:schemeClr val="accent3">
                  <a:lumMod val="30000"/>
                  <a:lumOff val="70000"/>
                </a:schemeClr>
              </a:gs>
            </a:gsLst>
            <a:lin ang="18900000" scaled="1"/>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1600" dirty="0">
                <a:solidFill>
                  <a:srgbClr val="002060"/>
                </a:solidFill>
                <a:latin typeface="Berlin Sans FB" panose="020E0602020502020306" pitchFamily="34" charset="0"/>
              </a:rPr>
              <a:t>Horse and cart milk delivery </a:t>
            </a:r>
          </a:p>
        </p:txBody>
      </p:sp>
      <p:sp>
        <p:nvSpPr>
          <p:cNvPr id="2" name="TextBox 1">
            <a:extLst>
              <a:ext uri="{FF2B5EF4-FFF2-40B4-BE49-F238E27FC236}">
                <a16:creationId xmlns:a16="http://schemas.microsoft.com/office/drawing/2014/main" id="{2BD8A67E-DBB2-2584-2A5A-3D7B50A8BF93}"/>
              </a:ext>
            </a:extLst>
          </p:cNvPr>
          <p:cNvSpPr txBox="1"/>
          <p:nvPr/>
        </p:nvSpPr>
        <p:spPr>
          <a:xfrm>
            <a:off x="209074" y="133150"/>
            <a:ext cx="4704169" cy="461665"/>
          </a:xfrm>
          <a:prstGeom prst="rect">
            <a:avLst/>
          </a:prstGeom>
          <a:noFill/>
        </p:spPr>
        <p:txBody>
          <a:bodyPr wrap="square" rtlCol="0">
            <a:spAutoFit/>
          </a:bodyPr>
          <a:lstStyle/>
          <a:p>
            <a:r>
              <a:rPr lang="en-GB" sz="2400" dirty="0">
                <a:solidFill>
                  <a:srgbClr val="002060"/>
                </a:solidFill>
                <a:latin typeface="Berlin Sans FB" panose="020E0602020502020306" pitchFamily="34" charset="0"/>
              </a:rPr>
              <a:t>Listen carefully to the audio clip</a:t>
            </a:r>
          </a:p>
        </p:txBody>
      </p:sp>
      <p:pic>
        <p:nvPicPr>
          <p:cNvPr id="3" name="Food _ Home Management_DSA_5_clip4">
            <a:hlinkClick r:id="" action="ppaction://media"/>
            <a:extLst>
              <a:ext uri="{FF2B5EF4-FFF2-40B4-BE49-F238E27FC236}">
                <a16:creationId xmlns:a16="http://schemas.microsoft.com/office/drawing/2014/main" id="{123E758B-A7D0-10D9-884B-F79532C74EA9}"/>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532238" y="4872822"/>
            <a:ext cx="609600" cy="574589"/>
          </a:xfrm>
          <a:prstGeom prst="rect">
            <a:avLst/>
          </a:prstGeom>
        </p:spPr>
      </p:pic>
    </p:spTree>
    <p:extLst>
      <p:ext uri="{BB962C8B-B14F-4D97-AF65-F5344CB8AC3E}">
        <p14:creationId xmlns:p14="http://schemas.microsoft.com/office/powerpoint/2010/main" val="259952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plus(in)">
                                      <p:cBhvr>
                                        <p:cTn id="7" dur="2000"/>
                                        <p:tgtEl>
                                          <p:spTgt spid="13"/>
                                        </p:tgtEl>
                                      </p:cBhvr>
                                    </p:animEffect>
                                  </p:childTnLst>
                                </p:cTn>
                              </p:par>
                              <p:par>
                                <p:cTn id="8" presetID="13" presetClass="entr" presetSubtype="16"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plus(in)">
                                      <p:cBhvr>
                                        <p:cTn id="10" dur="2000"/>
                                        <p:tgtEl>
                                          <p:spTgt spid="16"/>
                                        </p:tgtEl>
                                      </p:cBhvr>
                                    </p:animEffect>
                                  </p:childTnLst>
                                </p:cTn>
                              </p:par>
                              <p:par>
                                <p:cTn id="11" presetID="13" presetClass="entr" presetSubtype="16"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plus(in)">
                                      <p:cBhvr>
                                        <p:cTn id="13" dur="20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400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3"/>
                </p:tgtEl>
              </p:cMediaNode>
            </p:audio>
          </p:childTnLst>
        </p:cTn>
      </p:par>
    </p:tnLst>
    <p:bldLst>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057219-7FA3-7720-B96C-5B3D8E9C28A2}"/>
              </a:ext>
            </a:extLst>
          </p:cNvPr>
          <p:cNvSpPr>
            <a:spLocks noGrp="1"/>
          </p:cNvSpPr>
          <p:nvPr>
            <p:ph type="title"/>
          </p:nvPr>
        </p:nvSpPr>
        <p:spPr/>
        <p:txBody>
          <a:bodyPr/>
          <a:lstStyle/>
          <a:p>
            <a:r>
              <a:rPr lang="en-GB" dirty="0"/>
              <a:t>Evidence about food – listen to our short collection. </a:t>
            </a:r>
          </a:p>
        </p:txBody>
      </p:sp>
      <p:pic>
        <p:nvPicPr>
          <p:cNvPr id="4" name="DHC WW2 Food Oral History Learning Pack">
            <a:hlinkClick r:id="" action="ppaction://media"/>
            <a:extLst>
              <a:ext uri="{FF2B5EF4-FFF2-40B4-BE49-F238E27FC236}">
                <a16:creationId xmlns:a16="http://schemas.microsoft.com/office/drawing/2014/main" id="{B3163914-298B-92E2-884B-30C7CE55343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379125" y="3298885"/>
            <a:ext cx="609600" cy="609600"/>
          </a:xfrm>
        </p:spPr>
      </p:pic>
      <p:pic>
        <p:nvPicPr>
          <p:cNvPr id="6" name="Picture 5" descr="A black and white photo of a house by a lake&#10;&#10;Description automatically generated">
            <a:extLst>
              <a:ext uri="{FF2B5EF4-FFF2-40B4-BE49-F238E27FC236}">
                <a16:creationId xmlns:a16="http://schemas.microsoft.com/office/drawing/2014/main" id="{3B1355F8-A2AF-634C-8EC3-8C1A12B1ED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047" y="2157322"/>
            <a:ext cx="5715000" cy="3733800"/>
          </a:xfrm>
          <a:prstGeom prst="rect">
            <a:avLst/>
          </a:prstGeom>
        </p:spPr>
      </p:pic>
      <p:sp>
        <p:nvSpPr>
          <p:cNvPr id="7" name="TextBox 6">
            <a:extLst>
              <a:ext uri="{FF2B5EF4-FFF2-40B4-BE49-F238E27FC236}">
                <a16:creationId xmlns:a16="http://schemas.microsoft.com/office/drawing/2014/main" id="{92CC49B3-A2BD-56B0-36BC-3A4A678760E2}"/>
              </a:ext>
            </a:extLst>
          </p:cNvPr>
          <p:cNvSpPr txBox="1"/>
          <p:nvPr/>
        </p:nvSpPr>
        <p:spPr>
          <a:xfrm>
            <a:off x="478047" y="6107502"/>
            <a:ext cx="5715000" cy="646331"/>
          </a:xfrm>
          <a:prstGeom prst="rect">
            <a:avLst/>
          </a:prstGeom>
          <a:noFill/>
        </p:spPr>
        <p:txBody>
          <a:bodyPr wrap="square" rtlCol="0">
            <a:spAutoFit/>
          </a:bodyPr>
          <a:lstStyle/>
          <a:p>
            <a:pPr algn="ctr"/>
            <a:r>
              <a:rPr lang="en-GB" dirty="0" err="1"/>
              <a:t>Motcombe</a:t>
            </a:r>
            <a:r>
              <a:rPr lang="en-GB" dirty="0"/>
              <a:t> Village, about 10 years after the end of World War Two. </a:t>
            </a:r>
          </a:p>
        </p:txBody>
      </p:sp>
    </p:spTree>
    <p:extLst>
      <p:ext uri="{BB962C8B-B14F-4D97-AF65-F5344CB8AC3E}">
        <p14:creationId xmlns:p14="http://schemas.microsoft.com/office/powerpoint/2010/main" val="394684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7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425A2C6-DEE6-58C4-DECB-37856AF2A9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22733" y="3372314"/>
            <a:ext cx="5460618" cy="3328032"/>
          </a:xfrm>
          <a:custGeom>
            <a:avLst/>
            <a:gdLst>
              <a:gd name="connsiteX0" fmla="*/ 0 w 5460618"/>
              <a:gd name="connsiteY0" fmla="*/ 0 h 3328032"/>
              <a:gd name="connsiteX1" fmla="*/ 600668 w 5460618"/>
              <a:gd name="connsiteY1" fmla="*/ 0 h 3328032"/>
              <a:gd name="connsiteX2" fmla="*/ 1255942 w 5460618"/>
              <a:gd name="connsiteY2" fmla="*/ 0 h 3328032"/>
              <a:gd name="connsiteX3" fmla="*/ 1692792 w 5460618"/>
              <a:gd name="connsiteY3" fmla="*/ 0 h 3328032"/>
              <a:gd name="connsiteX4" fmla="*/ 2293460 w 5460618"/>
              <a:gd name="connsiteY4" fmla="*/ 0 h 3328032"/>
              <a:gd name="connsiteX5" fmla="*/ 2730309 w 5460618"/>
              <a:gd name="connsiteY5" fmla="*/ 0 h 3328032"/>
              <a:gd name="connsiteX6" fmla="*/ 3276371 w 5460618"/>
              <a:gd name="connsiteY6" fmla="*/ 0 h 3328032"/>
              <a:gd name="connsiteX7" fmla="*/ 3877039 w 5460618"/>
              <a:gd name="connsiteY7" fmla="*/ 0 h 3328032"/>
              <a:gd name="connsiteX8" fmla="*/ 4259282 w 5460618"/>
              <a:gd name="connsiteY8" fmla="*/ 0 h 3328032"/>
              <a:gd name="connsiteX9" fmla="*/ 4641525 w 5460618"/>
              <a:gd name="connsiteY9" fmla="*/ 0 h 3328032"/>
              <a:gd name="connsiteX10" fmla="*/ 5460618 w 5460618"/>
              <a:gd name="connsiteY10" fmla="*/ 0 h 3328032"/>
              <a:gd name="connsiteX11" fmla="*/ 5460618 w 5460618"/>
              <a:gd name="connsiteY11" fmla="*/ 554672 h 3328032"/>
              <a:gd name="connsiteX12" fmla="*/ 5460618 w 5460618"/>
              <a:gd name="connsiteY12" fmla="*/ 1142624 h 3328032"/>
              <a:gd name="connsiteX13" fmla="*/ 5460618 w 5460618"/>
              <a:gd name="connsiteY13" fmla="*/ 1664016 h 3328032"/>
              <a:gd name="connsiteX14" fmla="*/ 5460618 w 5460618"/>
              <a:gd name="connsiteY14" fmla="*/ 2251968 h 3328032"/>
              <a:gd name="connsiteX15" fmla="*/ 5460618 w 5460618"/>
              <a:gd name="connsiteY15" fmla="*/ 2740080 h 3328032"/>
              <a:gd name="connsiteX16" fmla="*/ 5460618 w 5460618"/>
              <a:gd name="connsiteY16" fmla="*/ 3328032 h 3328032"/>
              <a:gd name="connsiteX17" fmla="*/ 5078375 w 5460618"/>
              <a:gd name="connsiteY17" fmla="*/ 3328032 h 3328032"/>
              <a:gd name="connsiteX18" fmla="*/ 4423101 w 5460618"/>
              <a:gd name="connsiteY18" fmla="*/ 3328032 h 3328032"/>
              <a:gd name="connsiteX19" fmla="*/ 3822433 w 5460618"/>
              <a:gd name="connsiteY19" fmla="*/ 3328032 h 3328032"/>
              <a:gd name="connsiteX20" fmla="*/ 3221765 w 5460618"/>
              <a:gd name="connsiteY20" fmla="*/ 3328032 h 3328032"/>
              <a:gd name="connsiteX21" fmla="*/ 2621097 w 5460618"/>
              <a:gd name="connsiteY21" fmla="*/ 3328032 h 3328032"/>
              <a:gd name="connsiteX22" fmla="*/ 2184247 w 5460618"/>
              <a:gd name="connsiteY22" fmla="*/ 3328032 h 3328032"/>
              <a:gd name="connsiteX23" fmla="*/ 1528973 w 5460618"/>
              <a:gd name="connsiteY23" fmla="*/ 3328032 h 3328032"/>
              <a:gd name="connsiteX24" fmla="*/ 982911 w 5460618"/>
              <a:gd name="connsiteY24" fmla="*/ 3328032 h 3328032"/>
              <a:gd name="connsiteX25" fmla="*/ 600668 w 5460618"/>
              <a:gd name="connsiteY25" fmla="*/ 3328032 h 3328032"/>
              <a:gd name="connsiteX26" fmla="*/ 0 w 5460618"/>
              <a:gd name="connsiteY26" fmla="*/ 3328032 h 3328032"/>
              <a:gd name="connsiteX27" fmla="*/ 0 w 5460618"/>
              <a:gd name="connsiteY27" fmla="*/ 2806640 h 3328032"/>
              <a:gd name="connsiteX28" fmla="*/ 0 w 5460618"/>
              <a:gd name="connsiteY28" fmla="*/ 2251968 h 3328032"/>
              <a:gd name="connsiteX29" fmla="*/ 0 w 5460618"/>
              <a:gd name="connsiteY29" fmla="*/ 1630736 h 3328032"/>
              <a:gd name="connsiteX30" fmla="*/ 0 w 5460618"/>
              <a:gd name="connsiteY30" fmla="*/ 1009503 h 3328032"/>
              <a:gd name="connsiteX31" fmla="*/ 0 w 5460618"/>
              <a:gd name="connsiteY31" fmla="*/ 0 h 332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460618" h="3328032" fill="none" extrusionOk="0">
                <a:moveTo>
                  <a:pt x="0" y="0"/>
                </a:moveTo>
                <a:cubicBezTo>
                  <a:pt x="141427" y="-72031"/>
                  <a:pt x="327261" y="24885"/>
                  <a:pt x="600668" y="0"/>
                </a:cubicBezTo>
                <a:cubicBezTo>
                  <a:pt x="874075" y="-24885"/>
                  <a:pt x="990448" y="160"/>
                  <a:pt x="1255942" y="0"/>
                </a:cubicBezTo>
                <a:cubicBezTo>
                  <a:pt x="1521436" y="-160"/>
                  <a:pt x="1494904" y="41425"/>
                  <a:pt x="1692792" y="0"/>
                </a:cubicBezTo>
                <a:cubicBezTo>
                  <a:pt x="1890680" y="-41425"/>
                  <a:pt x="2110126" y="9161"/>
                  <a:pt x="2293460" y="0"/>
                </a:cubicBezTo>
                <a:cubicBezTo>
                  <a:pt x="2476794" y="-9161"/>
                  <a:pt x="2568481" y="18430"/>
                  <a:pt x="2730309" y="0"/>
                </a:cubicBezTo>
                <a:cubicBezTo>
                  <a:pt x="2892137" y="-18430"/>
                  <a:pt x="3120168" y="43409"/>
                  <a:pt x="3276371" y="0"/>
                </a:cubicBezTo>
                <a:cubicBezTo>
                  <a:pt x="3432574" y="-43409"/>
                  <a:pt x="3756322" y="61374"/>
                  <a:pt x="3877039" y="0"/>
                </a:cubicBezTo>
                <a:cubicBezTo>
                  <a:pt x="3997756" y="-61374"/>
                  <a:pt x="4158272" y="34355"/>
                  <a:pt x="4259282" y="0"/>
                </a:cubicBezTo>
                <a:cubicBezTo>
                  <a:pt x="4360292" y="-34355"/>
                  <a:pt x="4478675" y="37244"/>
                  <a:pt x="4641525" y="0"/>
                </a:cubicBezTo>
                <a:cubicBezTo>
                  <a:pt x="4804375" y="-37244"/>
                  <a:pt x="5296312" y="83386"/>
                  <a:pt x="5460618" y="0"/>
                </a:cubicBezTo>
                <a:cubicBezTo>
                  <a:pt x="5467932" y="125669"/>
                  <a:pt x="5445713" y="420000"/>
                  <a:pt x="5460618" y="554672"/>
                </a:cubicBezTo>
                <a:cubicBezTo>
                  <a:pt x="5475523" y="689344"/>
                  <a:pt x="5431309" y="947564"/>
                  <a:pt x="5460618" y="1142624"/>
                </a:cubicBezTo>
                <a:cubicBezTo>
                  <a:pt x="5489927" y="1337684"/>
                  <a:pt x="5432397" y="1476453"/>
                  <a:pt x="5460618" y="1664016"/>
                </a:cubicBezTo>
                <a:cubicBezTo>
                  <a:pt x="5488839" y="1851579"/>
                  <a:pt x="5419827" y="2026917"/>
                  <a:pt x="5460618" y="2251968"/>
                </a:cubicBezTo>
                <a:cubicBezTo>
                  <a:pt x="5501409" y="2477019"/>
                  <a:pt x="5458569" y="2569316"/>
                  <a:pt x="5460618" y="2740080"/>
                </a:cubicBezTo>
                <a:cubicBezTo>
                  <a:pt x="5462667" y="2910844"/>
                  <a:pt x="5405020" y="3066316"/>
                  <a:pt x="5460618" y="3328032"/>
                </a:cubicBezTo>
                <a:cubicBezTo>
                  <a:pt x="5364451" y="3335786"/>
                  <a:pt x="5176614" y="3290249"/>
                  <a:pt x="5078375" y="3328032"/>
                </a:cubicBezTo>
                <a:cubicBezTo>
                  <a:pt x="4980136" y="3365815"/>
                  <a:pt x="4661654" y="3302393"/>
                  <a:pt x="4423101" y="3328032"/>
                </a:cubicBezTo>
                <a:cubicBezTo>
                  <a:pt x="4184548" y="3353671"/>
                  <a:pt x="4076830" y="3277464"/>
                  <a:pt x="3822433" y="3328032"/>
                </a:cubicBezTo>
                <a:cubicBezTo>
                  <a:pt x="3568036" y="3378600"/>
                  <a:pt x="3394336" y="3316681"/>
                  <a:pt x="3221765" y="3328032"/>
                </a:cubicBezTo>
                <a:cubicBezTo>
                  <a:pt x="3049194" y="3339383"/>
                  <a:pt x="2883173" y="3289478"/>
                  <a:pt x="2621097" y="3328032"/>
                </a:cubicBezTo>
                <a:cubicBezTo>
                  <a:pt x="2359021" y="3366586"/>
                  <a:pt x="2363347" y="3291537"/>
                  <a:pt x="2184247" y="3328032"/>
                </a:cubicBezTo>
                <a:cubicBezTo>
                  <a:pt x="2005147" y="3364527"/>
                  <a:pt x="1666318" y="3260227"/>
                  <a:pt x="1528973" y="3328032"/>
                </a:cubicBezTo>
                <a:cubicBezTo>
                  <a:pt x="1391628" y="3395837"/>
                  <a:pt x="1187673" y="3309082"/>
                  <a:pt x="982911" y="3328032"/>
                </a:cubicBezTo>
                <a:cubicBezTo>
                  <a:pt x="778149" y="3346982"/>
                  <a:pt x="749639" y="3305572"/>
                  <a:pt x="600668" y="3328032"/>
                </a:cubicBezTo>
                <a:cubicBezTo>
                  <a:pt x="451697" y="3350492"/>
                  <a:pt x="133650" y="3295009"/>
                  <a:pt x="0" y="3328032"/>
                </a:cubicBezTo>
                <a:cubicBezTo>
                  <a:pt x="-43922" y="3133010"/>
                  <a:pt x="52392" y="2953410"/>
                  <a:pt x="0" y="2806640"/>
                </a:cubicBezTo>
                <a:cubicBezTo>
                  <a:pt x="-52392" y="2659870"/>
                  <a:pt x="48171" y="2513345"/>
                  <a:pt x="0" y="2251968"/>
                </a:cubicBezTo>
                <a:cubicBezTo>
                  <a:pt x="-48171" y="1990591"/>
                  <a:pt x="66552" y="1806127"/>
                  <a:pt x="0" y="1630736"/>
                </a:cubicBezTo>
                <a:cubicBezTo>
                  <a:pt x="-66552" y="1455345"/>
                  <a:pt x="28115" y="1195554"/>
                  <a:pt x="0" y="1009503"/>
                </a:cubicBezTo>
                <a:cubicBezTo>
                  <a:pt x="-28115" y="823452"/>
                  <a:pt x="41827" y="374090"/>
                  <a:pt x="0" y="0"/>
                </a:cubicBezTo>
                <a:close/>
              </a:path>
              <a:path w="5460618" h="3328032" stroke="0" extrusionOk="0">
                <a:moveTo>
                  <a:pt x="0" y="0"/>
                </a:moveTo>
                <a:cubicBezTo>
                  <a:pt x="228273" y="-39866"/>
                  <a:pt x="314447" y="36669"/>
                  <a:pt x="491456" y="0"/>
                </a:cubicBezTo>
                <a:cubicBezTo>
                  <a:pt x="668465" y="-36669"/>
                  <a:pt x="768224" y="24417"/>
                  <a:pt x="873699" y="0"/>
                </a:cubicBezTo>
                <a:cubicBezTo>
                  <a:pt x="979174" y="-24417"/>
                  <a:pt x="1319941" y="64460"/>
                  <a:pt x="1528973" y="0"/>
                </a:cubicBezTo>
                <a:cubicBezTo>
                  <a:pt x="1738005" y="-64460"/>
                  <a:pt x="1855843" y="15389"/>
                  <a:pt x="2020429" y="0"/>
                </a:cubicBezTo>
                <a:cubicBezTo>
                  <a:pt x="2185015" y="-15389"/>
                  <a:pt x="2344114" y="16418"/>
                  <a:pt x="2511884" y="0"/>
                </a:cubicBezTo>
                <a:cubicBezTo>
                  <a:pt x="2679654" y="-16418"/>
                  <a:pt x="3021938" y="53069"/>
                  <a:pt x="3167158" y="0"/>
                </a:cubicBezTo>
                <a:cubicBezTo>
                  <a:pt x="3312378" y="-53069"/>
                  <a:pt x="3442888" y="15225"/>
                  <a:pt x="3604008" y="0"/>
                </a:cubicBezTo>
                <a:cubicBezTo>
                  <a:pt x="3765128" y="-15225"/>
                  <a:pt x="3970636" y="6246"/>
                  <a:pt x="4259282" y="0"/>
                </a:cubicBezTo>
                <a:cubicBezTo>
                  <a:pt x="4547928" y="-6246"/>
                  <a:pt x="4597690" y="31959"/>
                  <a:pt x="4914556" y="0"/>
                </a:cubicBezTo>
                <a:cubicBezTo>
                  <a:pt x="5231422" y="-31959"/>
                  <a:pt x="5252187" y="50345"/>
                  <a:pt x="5460618" y="0"/>
                </a:cubicBezTo>
                <a:cubicBezTo>
                  <a:pt x="5502670" y="301048"/>
                  <a:pt x="5409921" y="417675"/>
                  <a:pt x="5460618" y="621233"/>
                </a:cubicBezTo>
                <a:cubicBezTo>
                  <a:pt x="5511315" y="824791"/>
                  <a:pt x="5408773" y="949721"/>
                  <a:pt x="5460618" y="1209185"/>
                </a:cubicBezTo>
                <a:cubicBezTo>
                  <a:pt x="5512463" y="1468649"/>
                  <a:pt x="5454456" y="1569923"/>
                  <a:pt x="5460618" y="1664016"/>
                </a:cubicBezTo>
                <a:cubicBezTo>
                  <a:pt x="5466780" y="1758109"/>
                  <a:pt x="5445490" y="1989279"/>
                  <a:pt x="5460618" y="2218688"/>
                </a:cubicBezTo>
                <a:cubicBezTo>
                  <a:pt x="5475746" y="2448097"/>
                  <a:pt x="5411721" y="2533487"/>
                  <a:pt x="5460618" y="2773360"/>
                </a:cubicBezTo>
                <a:cubicBezTo>
                  <a:pt x="5509515" y="3013233"/>
                  <a:pt x="5405470" y="3175222"/>
                  <a:pt x="5460618" y="3328032"/>
                </a:cubicBezTo>
                <a:cubicBezTo>
                  <a:pt x="5338942" y="3391144"/>
                  <a:pt x="5009453" y="3268819"/>
                  <a:pt x="4859950" y="3328032"/>
                </a:cubicBezTo>
                <a:cubicBezTo>
                  <a:pt x="4710447" y="3387245"/>
                  <a:pt x="4425839" y="3299612"/>
                  <a:pt x="4313888" y="3328032"/>
                </a:cubicBezTo>
                <a:cubicBezTo>
                  <a:pt x="4201937" y="3356452"/>
                  <a:pt x="4102872" y="3303075"/>
                  <a:pt x="3931645" y="3328032"/>
                </a:cubicBezTo>
                <a:cubicBezTo>
                  <a:pt x="3760418" y="3352989"/>
                  <a:pt x="3637971" y="3326972"/>
                  <a:pt x="3494796" y="3328032"/>
                </a:cubicBezTo>
                <a:cubicBezTo>
                  <a:pt x="3351621" y="3329092"/>
                  <a:pt x="3150496" y="3262177"/>
                  <a:pt x="2839521" y="3328032"/>
                </a:cubicBezTo>
                <a:cubicBezTo>
                  <a:pt x="2528546" y="3393887"/>
                  <a:pt x="2559772" y="3275591"/>
                  <a:pt x="2293460" y="3328032"/>
                </a:cubicBezTo>
                <a:cubicBezTo>
                  <a:pt x="2027148" y="3380473"/>
                  <a:pt x="2058050" y="3314331"/>
                  <a:pt x="1856610" y="3328032"/>
                </a:cubicBezTo>
                <a:cubicBezTo>
                  <a:pt x="1655170" y="3341733"/>
                  <a:pt x="1527285" y="3299967"/>
                  <a:pt x="1310548" y="3328032"/>
                </a:cubicBezTo>
                <a:cubicBezTo>
                  <a:pt x="1093811" y="3356097"/>
                  <a:pt x="1050072" y="3294352"/>
                  <a:pt x="928305" y="3328032"/>
                </a:cubicBezTo>
                <a:cubicBezTo>
                  <a:pt x="806538" y="3361712"/>
                  <a:pt x="631649" y="3324578"/>
                  <a:pt x="546062" y="3328032"/>
                </a:cubicBezTo>
                <a:cubicBezTo>
                  <a:pt x="460475" y="3331486"/>
                  <a:pt x="251764" y="3317349"/>
                  <a:pt x="0" y="3328032"/>
                </a:cubicBezTo>
                <a:cubicBezTo>
                  <a:pt x="-35538" y="3183116"/>
                  <a:pt x="11583" y="2955773"/>
                  <a:pt x="0" y="2839921"/>
                </a:cubicBezTo>
                <a:cubicBezTo>
                  <a:pt x="-11583" y="2724069"/>
                  <a:pt x="712" y="2486463"/>
                  <a:pt x="0" y="2218688"/>
                </a:cubicBezTo>
                <a:cubicBezTo>
                  <a:pt x="-712" y="1950913"/>
                  <a:pt x="13258" y="1836816"/>
                  <a:pt x="0" y="1697296"/>
                </a:cubicBezTo>
                <a:cubicBezTo>
                  <a:pt x="-13258" y="1557776"/>
                  <a:pt x="13941" y="1399535"/>
                  <a:pt x="0" y="1242465"/>
                </a:cubicBezTo>
                <a:cubicBezTo>
                  <a:pt x="-13941" y="1085395"/>
                  <a:pt x="14363" y="907830"/>
                  <a:pt x="0" y="654513"/>
                </a:cubicBezTo>
                <a:cubicBezTo>
                  <a:pt x="-14363" y="401196"/>
                  <a:pt x="15976" y="268181"/>
                  <a:pt x="0" y="0"/>
                </a:cubicBezTo>
                <a:close/>
              </a:path>
            </a:pathLst>
          </a:custGeom>
          <a:ln w="28575">
            <a:solidFill>
              <a:srgbClr val="C00000">
                <a:alpha val="48000"/>
              </a:srgbClr>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pic>
      <p:pic>
        <p:nvPicPr>
          <p:cNvPr id="3" name="Picture 2">
            <a:extLst>
              <a:ext uri="{FF2B5EF4-FFF2-40B4-BE49-F238E27FC236}">
                <a16:creationId xmlns:a16="http://schemas.microsoft.com/office/drawing/2014/main" id="{2A5332DE-1C74-EB07-DCE9-86179DBD6A92}"/>
              </a:ext>
            </a:extLst>
          </p:cNvPr>
          <p:cNvPicPr>
            <a:picLocks noChangeAspect="1"/>
          </p:cNvPicPr>
          <p:nvPr/>
        </p:nvPicPr>
        <p:blipFill>
          <a:blip r:embed="rId5"/>
          <a:stretch>
            <a:fillRect/>
          </a:stretch>
        </p:blipFill>
        <p:spPr>
          <a:xfrm>
            <a:off x="11410842" y="157654"/>
            <a:ext cx="658425" cy="2363975"/>
          </a:xfrm>
          <a:prstGeom prst="rect">
            <a:avLst/>
          </a:prstGeom>
        </p:spPr>
      </p:pic>
      <p:pic>
        <p:nvPicPr>
          <p:cNvPr id="4" name="Picture 3">
            <a:extLst>
              <a:ext uri="{FF2B5EF4-FFF2-40B4-BE49-F238E27FC236}">
                <a16:creationId xmlns:a16="http://schemas.microsoft.com/office/drawing/2014/main" id="{CB269CFA-F32F-A7DF-0298-570B4DB42294}"/>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6481816" y="3158860"/>
            <a:ext cx="5193960" cy="3541486"/>
          </a:xfrm>
          <a:custGeom>
            <a:avLst/>
            <a:gdLst>
              <a:gd name="connsiteX0" fmla="*/ 0 w 5193960"/>
              <a:gd name="connsiteY0" fmla="*/ 0 h 3541486"/>
              <a:gd name="connsiteX1" fmla="*/ 577107 w 5193960"/>
              <a:gd name="connsiteY1" fmla="*/ 0 h 3541486"/>
              <a:gd name="connsiteX2" fmla="*/ 1206153 w 5193960"/>
              <a:gd name="connsiteY2" fmla="*/ 0 h 3541486"/>
              <a:gd name="connsiteX3" fmla="*/ 1835199 w 5193960"/>
              <a:gd name="connsiteY3" fmla="*/ 0 h 3541486"/>
              <a:gd name="connsiteX4" fmla="*/ 2412306 w 5193960"/>
              <a:gd name="connsiteY4" fmla="*/ 0 h 3541486"/>
              <a:gd name="connsiteX5" fmla="*/ 2937473 w 5193960"/>
              <a:gd name="connsiteY5" fmla="*/ 0 h 3541486"/>
              <a:gd name="connsiteX6" fmla="*/ 3618459 w 5193960"/>
              <a:gd name="connsiteY6" fmla="*/ 0 h 3541486"/>
              <a:gd name="connsiteX7" fmla="*/ 4195565 w 5193960"/>
              <a:gd name="connsiteY7" fmla="*/ 0 h 3541486"/>
              <a:gd name="connsiteX8" fmla="*/ 5193960 w 5193960"/>
              <a:gd name="connsiteY8" fmla="*/ 0 h 3541486"/>
              <a:gd name="connsiteX9" fmla="*/ 5193960 w 5193960"/>
              <a:gd name="connsiteY9" fmla="*/ 625663 h 3541486"/>
              <a:gd name="connsiteX10" fmla="*/ 5193960 w 5193960"/>
              <a:gd name="connsiteY10" fmla="*/ 1286740 h 3541486"/>
              <a:gd name="connsiteX11" fmla="*/ 5193960 w 5193960"/>
              <a:gd name="connsiteY11" fmla="*/ 1770743 h 3541486"/>
              <a:gd name="connsiteX12" fmla="*/ 5193960 w 5193960"/>
              <a:gd name="connsiteY12" fmla="*/ 2396406 h 3541486"/>
              <a:gd name="connsiteX13" fmla="*/ 5193960 w 5193960"/>
              <a:gd name="connsiteY13" fmla="*/ 2915823 h 3541486"/>
              <a:gd name="connsiteX14" fmla="*/ 5193960 w 5193960"/>
              <a:gd name="connsiteY14" fmla="*/ 3541486 h 3541486"/>
              <a:gd name="connsiteX15" fmla="*/ 4668793 w 5193960"/>
              <a:gd name="connsiteY15" fmla="*/ 3541486 h 3541486"/>
              <a:gd name="connsiteX16" fmla="*/ 4143626 w 5193960"/>
              <a:gd name="connsiteY16" fmla="*/ 3541486 h 3541486"/>
              <a:gd name="connsiteX17" fmla="*/ 3462640 w 5193960"/>
              <a:gd name="connsiteY17" fmla="*/ 3541486 h 3541486"/>
              <a:gd name="connsiteX18" fmla="*/ 2885533 w 5193960"/>
              <a:gd name="connsiteY18" fmla="*/ 3541486 h 3541486"/>
              <a:gd name="connsiteX19" fmla="*/ 2464245 w 5193960"/>
              <a:gd name="connsiteY19" fmla="*/ 3541486 h 3541486"/>
              <a:gd name="connsiteX20" fmla="*/ 1835199 w 5193960"/>
              <a:gd name="connsiteY20" fmla="*/ 3541486 h 3541486"/>
              <a:gd name="connsiteX21" fmla="*/ 1154213 w 5193960"/>
              <a:gd name="connsiteY21" fmla="*/ 3541486 h 3541486"/>
              <a:gd name="connsiteX22" fmla="*/ 0 w 5193960"/>
              <a:gd name="connsiteY22" fmla="*/ 3541486 h 3541486"/>
              <a:gd name="connsiteX23" fmla="*/ 0 w 5193960"/>
              <a:gd name="connsiteY23" fmla="*/ 2880409 h 3541486"/>
              <a:gd name="connsiteX24" fmla="*/ 0 w 5193960"/>
              <a:gd name="connsiteY24" fmla="*/ 2219331 h 3541486"/>
              <a:gd name="connsiteX25" fmla="*/ 0 w 5193960"/>
              <a:gd name="connsiteY25" fmla="*/ 1735328 h 3541486"/>
              <a:gd name="connsiteX26" fmla="*/ 0 w 5193960"/>
              <a:gd name="connsiteY26" fmla="*/ 1074251 h 3541486"/>
              <a:gd name="connsiteX27" fmla="*/ 0 w 5193960"/>
              <a:gd name="connsiteY27" fmla="*/ 0 h 3541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193960" h="3541486" fill="none" extrusionOk="0">
                <a:moveTo>
                  <a:pt x="0" y="0"/>
                </a:moveTo>
                <a:cubicBezTo>
                  <a:pt x="170523" y="-14378"/>
                  <a:pt x="352563" y="31"/>
                  <a:pt x="577107" y="0"/>
                </a:cubicBezTo>
                <a:cubicBezTo>
                  <a:pt x="801651" y="-31"/>
                  <a:pt x="896823" y="24912"/>
                  <a:pt x="1206153" y="0"/>
                </a:cubicBezTo>
                <a:cubicBezTo>
                  <a:pt x="1515483" y="-24912"/>
                  <a:pt x="1558973" y="64023"/>
                  <a:pt x="1835199" y="0"/>
                </a:cubicBezTo>
                <a:cubicBezTo>
                  <a:pt x="2111425" y="-64023"/>
                  <a:pt x="2223616" y="26176"/>
                  <a:pt x="2412306" y="0"/>
                </a:cubicBezTo>
                <a:cubicBezTo>
                  <a:pt x="2600996" y="-26176"/>
                  <a:pt x="2692071" y="53410"/>
                  <a:pt x="2937473" y="0"/>
                </a:cubicBezTo>
                <a:cubicBezTo>
                  <a:pt x="3182875" y="-53410"/>
                  <a:pt x="3337900" y="60738"/>
                  <a:pt x="3618459" y="0"/>
                </a:cubicBezTo>
                <a:cubicBezTo>
                  <a:pt x="3899018" y="-60738"/>
                  <a:pt x="3953054" y="69086"/>
                  <a:pt x="4195565" y="0"/>
                </a:cubicBezTo>
                <a:cubicBezTo>
                  <a:pt x="4438076" y="-69086"/>
                  <a:pt x="4884834" y="8016"/>
                  <a:pt x="5193960" y="0"/>
                </a:cubicBezTo>
                <a:cubicBezTo>
                  <a:pt x="5251334" y="228376"/>
                  <a:pt x="5181316" y="441996"/>
                  <a:pt x="5193960" y="625663"/>
                </a:cubicBezTo>
                <a:cubicBezTo>
                  <a:pt x="5206604" y="809330"/>
                  <a:pt x="5160419" y="1037310"/>
                  <a:pt x="5193960" y="1286740"/>
                </a:cubicBezTo>
                <a:cubicBezTo>
                  <a:pt x="5227501" y="1536170"/>
                  <a:pt x="5157447" y="1572443"/>
                  <a:pt x="5193960" y="1770743"/>
                </a:cubicBezTo>
                <a:cubicBezTo>
                  <a:pt x="5230473" y="1969043"/>
                  <a:pt x="5138881" y="2180579"/>
                  <a:pt x="5193960" y="2396406"/>
                </a:cubicBezTo>
                <a:cubicBezTo>
                  <a:pt x="5249039" y="2612233"/>
                  <a:pt x="5145969" y="2679595"/>
                  <a:pt x="5193960" y="2915823"/>
                </a:cubicBezTo>
                <a:cubicBezTo>
                  <a:pt x="5241951" y="3152051"/>
                  <a:pt x="5164569" y="3394974"/>
                  <a:pt x="5193960" y="3541486"/>
                </a:cubicBezTo>
                <a:cubicBezTo>
                  <a:pt x="5040735" y="3580352"/>
                  <a:pt x="4798555" y="3480464"/>
                  <a:pt x="4668793" y="3541486"/>
                </a:cubicBezTo>
                <a:cubicBezTo>
                  <a:pt x="4539031" y="3602508"/>
                  <a:pt x="4378224" y="3507610"/>
                  <a:pt x="4143626" y="3541486"/>
                </a:cubicBezTo>
                <a:cubicBezTo>
                  <a:pt x="3909028" y="3575362"/>
                  <a:pt x="3658593" y="3502596"/>
                  <a:pt x="3462640" y="3541486"/>
                </a:cubicBezTo>
                <a:cubicBezTo>
                  <a:pt x="3266687" y="3580376"/>
                  <a:pt x="3046736" y="3515031"/>
                  <a:pt x="2885533" y="3541486"/>
                </a:cubicBezTo>
                <a:cubicBezTo>
                  <a:pt x="2724330" y="3567941"/>
                  <a:pt x="2602812" y="3507612"/>
                  <a:pt x="2464245" y="3541486"/>
                </a:cubicBezTo>
                <a:cubicBezTo>
                  <a:pt x="2325678" y="3575360"/>
                  <a:pt x="1995111" y="3520510"/>
                  <a:pt x="1835199" y="3541486"/>
                </a:cubicBezTo>
                <a:cubicBezTo>
                  <a:pt x="1675287" y="3562462"/>
                  <a:pt x="1466967" y="3517567"/>
                  <a:pt x="1154213" y="3541486"/>
                </a:cubicBezTo>
                <a:cubicBezTo>
                  <a:pt x="841459" y="3565405"/>
                  <a:pt x="389688" y="3441528"/>
                  <a:pt x="0" y="3541486"/>
                </a:cubicBezTo>
                <a:cubicBezTo>
                  <a:pt x="-6483" y="3217350"/>
                  <a:pt x="20866" y="3076363"/>
                  <a:pt x="0" y="2880409"/>
                </a:cubicBezTo>
                <a:cubicBezTo>
                  <a:pt x="-20866" y="2684455"/>
                  <a:pt x="11477" y="2380379"/>
                  <a:pt x="0" y="2219331"/>
                </a:cubicBezTo>
                <a:cubicBezTo>
                  <a:pt x="-11477" y="2058283"/>
                  <a:pt x="15280" y="1842307"/>
                  <a:pt x="0" y="1735328"/>
                </a:cubicBezTo>
                <a:cubicBezTo>
                  <a:pt x="-15280" y="1628349"/>
                  <a:pt x="72560" y="1231603"/>
                  <a:pt x="0" y="1074251"/>
                </a:cubicBezTo>
                <a:cubicBezTo>
                  <a:pt x="-72560" y="916899"/>
                  <a:pt x="121317" y="279747"/>
                  <a:pt x="0" y="0"/>
                </a:cubicBezTo>
                <a:close/>
              </a:path>
              <a:path w="5193960" h="3541486" stroke="0" extrusionOk="0">
                <a:moveTo>
                  <a:pt x="0" y="0"/>
                </a:moveTo>
                <a:cubicBezTo>
                  <a:pt x="275086" y="-1380"/>
                  <a:pt x="444917" y="14655"/>
                  <a:pt x="577107" y="0"/>
                </a:cubicBezTo>
                <a:cubicBezTo>
                  <a:pt x="709297" y="-14655"/>
                  <a:pt x="825318" y="27717"/>
                  <a:pt x="1050334" y="0"/>
                </a:cubicBezTo>
                <a:cubicBezTo>
                  <a:pt x="1275350" y="-27717"/>
                  <a:pt x="1352394" y="3836"/>
                  <a:pt x="1627441" y="0"/>
                </a:cubicBezTo>
                <a:cubicBezTo>
                  <a:pt x="1902488" y="-3836"/>
                  <a:pt x="1967681" y="41482"/>
                  <a:pt x="2100668" y="0"/>
                </a:cubicBezTo>
                <a:cubicBezTo>
                  <a:pt x="2233655" y="-41482"/>
                  <a:pt x="2474755" y="63329"/>
                  <a:pt x="2781654" y="0"/>
                </a:cubicBezTo>
                <a:cubicBezTo>
                  <a:pt x="3088553" y="-63329"/>
                  <a:pt x="3058710" y="3306"/>
                  <a:pt x="3202942" y="0"/>
                </a:cubicBezTo>
                <a:cubicBezTo>
                  <a:pt x="3347174" y="-3306"/>
                  <a:pt x="3554471" y="31431"/>
                  <a:pt x="3780049" y="0"/>
                </a:cubicBezTo>
                <a:cubicBezTo>
                  <a:pt x="4005627" y="-31431"/>
                  <a:pt x="4080126" y="35239"/>
                  <a:pt x="4357155" y="0"/>
                </a:cubicBezTo>
                <a:cubicBezTo>
                  <a:pt x="4634184" y="-35239"/>
                  <a:pt x="4988689" y="31849"/>
                  <a:pt x="5193960" y="0"/>
                </a:cubicBezTo>
                <a:cubicBezTo>
                  <a:pt x="5243252" y="258435"/>
                  <a:pt x="5141846" y="387103"/>
                  <a:pt x="5193960" y="554833"/>
                </a:cubicBezTo>
                <a:cubicBezTo>
                  <a:pt x="5246074" y="722563"/>
                  <a:pt x="5193437" y="954705"/>
                  <a:pt x="5193960" y="1180495"/>
                </a:cubicBezTo>
                <a:cubicBezTo>
                  <a:pt x="5194483" y="1406285"/>
                  <a:pt x="5161275" y="1546288"/>
                  <a:pt x="5193960" y="1699913"/>
                </a:cubicBezTo>
                <a:cubicBezTo>
                  <a:pt x="5226645" y="1853538"/>
                  <a:pt x="5158096" y="2079120"/>
                  <a:pt x="5193960" y="2183916"/>
                </a:cubicBezTo>
                <a:cubicBezTo>
                  <a:pt x="5229824" y="2288712"/>
                  <a:pt x="5176905" y="2509314"/>
                  <a:pt x="5193960" y="2738749"/>
                </a:cubicBezTo>
                <a:cubicBezTo>
                  <a:pt x="5211015" y="2968184"/>
                  <a:pt x="5165409" y="3211128"/>
                  <a:pt x="5193960" y="3541486"/>
                </a:cubicBezTo>
                <a:cubicBezTo>
                  <a:pt x="4944229" y="3562984"/>
                  <a:pt x="4735085" y="3522678"/>
                  <a:pt x="4564914" y="3541486"/>
                </a:cubicBezTo>
                <a:cubicBezTo>
                  <a:pt x="4394743" y="3560294"/>
                  <a:pt x="4200501" y="3527136"/>
                  <a:pt x="4091686" y="3541486"/>
                </a:cubicBezTo>
                <a:cubicBezTo>
                  <a:pt x="3982871" y="3555836"/>
                  <a:pt x="3871930" y="3530756"/>
                  <a:pt x="3670398" y="3541486"/>
                </a:cubicBezTo>
                <a:cubicBezTo>
                  <a:pt x="3468866" y="3552216"/>
                  <a:pt x="3333054" y="3478527"/>
                  <a:pt x="3093292" y="3541486"/>
                </a:cubicBezTo>
                <a:cubicBezTo>
                  <a:pt x="2853530" y="3604445"/>
                  <a:pt x="2809982" y="3516635"/>
                  <a:pt x="2568125" y="3541486"/>
                </a:cubicBezTo>
                <a:cubicBezTo>
                  <a:pt x="2326268" y="3566337"/>
                  <a:pt x="2202866" y="3516669"/>
                  <a:pt x="1887139" y="3541486"/>
                </a:cubicBezTo>
                <a:cubicBezTo>
                  <a:pt x="1571412" y="3566303"/>
                  <a:pt x="1613451" y="3511110"/>
                  <a:pt x="1361972" y="3541486"/>
                </a:cubicBezTo>
                <a:cubicBezTo>
                  <a:pt x="1110493" y="3571862"/>
                  <a:pt x="990778" y="3526179"/>
                  <a:pt x="680986" y="3541486"/>
                </a:cubicBezTo>
                <a:cubicBezTo>
                  <a:pt x="371194" y="3556793"/>
                  <a:pt x="258445" y="3471285"/>
                  <a:pt x="0" y="3541486"/>
                </a:cubicBezTo>
                <a:cubicBezTo>
                  <a:pt x="-4892" y="3356634"/>
                  <a:pt x="54664" y="3184471"/>
                  <a:pt x="0" y="2986653"/>
                </a:cubicBezTo>
                <a:cubicBezTo>
                  <a:pt x="-54664" y="2788835"/>
                  <a:pt x="5562" y="2505307"/>
                  <a:pt x="0" y="2325576"/>
                </a:cubicBezTo>
                <a:cubicBezTo>
                  <a:pt x="-5562" y="2145845"/>
                  <a:pt x="49265" y="1842106"/>
                  <a:pt x="0" y="1699913"/>
                </a:cubicBezTo>
                <a:cubicBezTo>
                  <a:pt x="-49265" y="1557720"/>
                  <a:pt x="42561" y="1426001"/>
                  <a:pt x="0" y="1215910"/>
                </a:cubicBezTo>
                <a:cubicBezTo>
                  <a:pt x="-42561" y="1005819"/>
                  <a:pt x="62147" y="820088"/>
                  <a:pt x="0" y="661077"/>
                </a:cubicBezTo>
                <a:cubicBezTo>
                  <a:pt x="-62147" y="502066"/>
                  <a:pt x="32801" y="205676"/>
                  <a:pt x="0" y="0"/>
                </a:cubicBezTo>
                <a:close/>
              </a:path>
            </a:pathLst>
          </a:custGeom>
          <a:ln w="19050">
            <a:solidFill>
              <a:srgbClr val="0070C0"/>
            </a:solidFill>
            <a:extLst>
              <a:ext uri="{C807C97D-BFC1-408E-A445-0C87EB9F89A2}">
                <ask:lineSketchStyleProps xmlns:ask="http://schemas.microsoft.com/office/drawing/2018/sketchyshapes" sd="1198331444">
                  <a:prstGeom prst="rect">
                    <a:avLst/>
                  </a:prstGeom>
                  <ask:type>
                    <ask:lineSketchScribble/>
                  </ask:type>
                </ask:lineSketchStyleProps>
              </a:ext>
            </a:extLst>
          </a:ln>
        </p:spPr>
      </p:pic>
      <p:sp>
        <p:nvSpPr>
          <p:cNvPr id="9" name="Thought Bubble: Cloud 8">
            <a:extLst>
              <a:ext uri="{FF2B5EF4-FFF2-40B4-BE49-F238E27FC236}">
                <a16:creationId xmlns:a16="http://schemas.microsoft.com/office/drawing/2014/main" id="{5524B8BB-99B0-278B-6741-07746DC1F478}"/>
              </a:ext>
            </a:extLst>
          </p:cNvPr>
          <p:cNvSpPr/>
          <p:nvPr/>
        </p:nvSpPr>
        <p:spPr>
          <a:xfrm>
            <a:off x="122733" y="115285"/>
            <a:ext cx="3230067" cy="2236029"/>
          </a:xfrm>
          <a:prstGeom prst="cloudCallout">
            <a:avLst>
              <a:gd name="adj1" fmla="val 75202"/>
              <a:gd name="adj2" fmla="val 61392"/>
            </a:avLst>
          </a:prstGeom>
          <a:gradFill flip="none" rotWithShape="1">
            <a:gsLst>
              <a:gs pos="20000">
                <a:schemeClr val="accent4">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89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dirty="0">
                <a:solidFill>
                  <a:srgbClr val="002060"/>
                </a:solidFill>
                <a:latin typeface="Berlin Sans FB" panose="020E0602020502020306" pitchFamily="34" charset="0"/>
              </a:rPr>
              <a:t>What information can you identify from the letters and journal  ? </a:t>
            </a:r>
          </a:p>
        </p:txBody>
      </p:sp>
      <p:pic>
        <p:nvPicPr>
          <p:cNvPr id="6" name="Picture 5" descr="A close up of a letter&#10;&#10;Description automatically generated">
            <a:extLst>
              <a:ext uri="{FF2B5EF4-FFF2-40B4-BE49-F238E27FC236}">
                <a16:creationId xmlns:a16="http://schemas.microsoft.com/office/drawing/2014/main" id="{16AC68A5-820C-F49D-24FF-D35E1CF31C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280862" y="115285"/>
            <a:ext cx="7038010" cy="2544788"/>
          </a:xfrm>
          <a:prstGeom prst="rect">
            <a:avLst/>
          </a:prstGeom>
        </p:spPr>
      </p:pic>
    </p:spTree>
    <p:extLst>
      <p:ext uri="{BB962C8B-B14F-4D97-AF65-F5344CB8AC3E}">
        <p14:creationId xmlns:p14="http://schemas.microsoft.com/office/powerpoint/2010/main" val="838847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plus(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845b9010-ff25-40d3-96e6-78210a75817f" xsi:nil="true"/>
    <lcf76f155ced4ddcb4097134ff3c332f xmlns="bd83207e-bbcf-4393-abde-adc96869b43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9B5D58E1B32D4EBDC474BDC1EB049D" ma:contentTypeVersion="18" ma:contentTypeDescription="Create a new document." ma:contentTypeScope="" ma:versionID="a8daa017457ba854adb2d9b9876ad2f4">
  <xsd:schema xmlns:xsd="http://www.w3.org/2001/XMLSchema" xmlns:xs="http://www.w3.org/2001/XMLSchema" xmlns:p="http://schemas.microsoft.com/office/2006/metadata/properties" xmlns:ns2="bd83207e-bbcf-4393-abde-adc96869b43f" xmlns:ns3="845b9010-ff25-40d3-96e6-78210a75817f" targetNamespace="http://schemas.microsoft.com/office/2006/metadata/properties" ma:root="true" ma:fieldsID="ce564b013844a2be76200836d064a972" ns2:_="" ns3:_="">
    <xsd:import namespace="bd83207e-bbcf-4393-abde-adc96869b43f"/>
    <xsd:import namespace="845b9010-ff25-40d3-96e6-78210a75817f"/>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83207e-bbcf-4393-abde-adc96869b43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f3f5272-f8b9-4632-9b56-061d0e36806b"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45b9010-ff25-40d3-96e6-78210a75817f"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fdb11e-afae-482f-befd-d5ada8f2a3f7}" ma:internalName="TaxCatchAll" ma:showField="CatchAllData" ma:web="845b9010-ff25-40d3-96e6-78210a75817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E7B9C20-B164-4628-B464-BBD962CBF6E5}">
  <ds:schemaRefs>
    <ds:schemaRef ds:uri="http://purl.org/dc/elements/1.1/"/>
    <ds:schemaRef ds:uri="http://purl.org/dc/dcmitype/"/>
    <ds:schemaRef ds:uri="http://www.w3.org/XML/1998/namespace"/>
    <ds:schemaRef ds:uri="http://schemas.openxmlformats.org/package/2006/metadata/core-properties"/>
    <ds:schemaRef ds:uri="http://schemas.microsoft.com/office/2006/documentManagement/types"/>
    <ds:schemaRef ds:uri="http://schemas.microsoft.com/office/infopath/2007/PartnerControls"/>
    <ds:schemaRef ds:uri="bd83207e-bbcf-4393-abde-adc96869b43f"/>
    <ds:schemaRef ds:uri="845b9010-ff25-40d3-96e6-78210a75817f"/>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07FA1F5D-9641-4709-9D2C-C7542693CC61}">
  <ds:schemaRefs>
    <ds:schemaRef ds:uri="http://schemas.microsoft.com/sharepoint/v3/contenttype/forms"/>
  </ds:schemaRefs>
</ds:datastoreItem>
</file>

<file path=customXml/itemProps3.xml><?xml version="1.0" encoding="utf-8"?>
<ds:datastoreItem xmlns:ds="http://schemas.openxmlformats.org/officeDocument/2006/customXml" ds:itemID="{6FC70D85-C983-45D6-8241-4423B6B4C6E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d83207e-bbcf-4393-abde-adc96869b43f"/>
    <ds:schemaRef ds:uri="845b9010-ff25-40d3-96e6-78210a75817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43853</TotalTime>
  <Words>1262</Words>
  <Application>Microsoft Office PowerPoint</Application>
  <PresentationFormat>Widescreen</PresentationFormat>
  <Paragraphs>111</Paragraphs>
  <Slides>12</Slides>
  <Notes>11</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Berlin Sans FB</vt:lpstr>
      <vt:lpstr>Berlin Sans FB Demi</vt:lpstr>
      <vt:lpstr>Calibri</vt:lpstr>
      <vt:lpstr>Calibri Light</vt:lpstr>
      <vt:lpstr>Dreaming Outloud Pro</vt:lpstr>
      <vt:lpstr>Office Theme</vt:lpstr>
      <vt:lpstr>PowerPoint Presentation</vt:lpstr>
      <vt:lpstr>How do we know about the Second World War?</vt:lpstr>
      <vt:lpstr>Evacuation to Bournemouth explained – a recorded primary source</vt:lpstr>
      <vt:lpstr>PowerPoint Presentation</vt:lpstr>
      <vt:lpstr>PowerPoint Presentation</vt:lpstr>
      <vt:lpstr>PowerPoint Presentation</vt:lpstr>
      <vt:lpstr>PowerPoint Presentation</vt:lpstr>
      <vt:lpstr>Evidence about food – listen to our short collection.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Scruby</dc:creator>
  <cp:lastModifiedBy>Joanna Holmes</cp:lastModifiedBy>
  <cp:revision>35</cp:revision>
  <cp:lastPrinted>2024-03-10T11:43:43Z</cp:lastPrinted>
  <dcterms:created xsi:type="dcterms:W3CDTF">2024-01-13T11:43:24Z</dcterms:created>
  <dcterms:modified xsi:type="dcterms:W3CDTF">2025-02-11T15:39:42Z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0x010100369B5D58E1B32D4EBDC474BDC1EB049D</vt:lpwstr>
  </property>
</Properties>
</file>