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4"/>
  </p:notesMasterIdLst>
  <p:sldIdLst>
    <p:sldId id="256" r:id="rId5"/>
    <p:sldId id="257" r:id="rId6"/>
    <p:sldId id="258" r:id="rId7"/>
    <p:sldId id="263" r:id="rId8"/>
    <p:sldId id="265" r:id="rId9"/>
    <p:sldId id="259" r:id="rId10"/>
    <p:sldId id="264" r:id="rId11"/>
    <p:sldId id="260" r:id="rId12"/>
    <p:sldId id="262" r:id="rId13"/>
  </p:sldIdLst>
  <p:sldSz cx="12192000" cy="6858000"/>
  <p:notesSz cx="6858000" cy="99456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9E7"/>
    <a:srgbClr val="FFE89F"/>
    <a:srgbClr val="FFE07D"/>
    <a:srgbClr val="EC30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E1ECCF7-6BD4-4D12-B626-AC67ED0A15EE}" v="3" dt="2024-11-19T13:19:14.3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26" autoAdjust="0"/>
    <p:restoredTop sz="88889" autoAdjust="0"/>
  </p:normalViewPr>
  <p:slideViewPr>
    <p:cSldViewPr snapToGrid="0">
      <p:cViewPr varScale="1">
        <p:scale>
          <a:sx n="69" d="100"/>
          <a:sy n="69" d="100"/>
        </p:scale>
        <p:origin x="564" y="5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98" d="100"/>
          <a:sy n="98" d="100"/>
        </p:scale>
        <p:origin x="1424" y="63"/>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a Gayton" userId="46dc1340-834d-4b37-b140-edda960ae4cb" providerId="ADAL" clId="{1185DF41-3D47-4656-AE33-68B88430DC6E}"/>
    <pc:docChg chg="custSel modSld sldOrd">
      <pc:chgData name="Maria Gayton" userId="46dc1340-834d-4b37-b140-edda960ae4cb" providerId="ADAL" clId="{1185DF41-3D47-4656-AE33-68B88430DC6E}" dt="2024-02-20T16:30:03.208" v="284" actId="14100"/>
      <pc:docMkLst>
        <pc:docMk/>
      </pc:docMkLst>
      <pc:sldChg chg="delSp modSp mod delAnim">
        <pc:chgData name="Maria Gayton" userId="46dc1340-834d-4b37-b140-edda960ae4cb" providerId="ADAL" clId="{1185DF41-3D47-4656-AE33-68B88430DC6E}" dt="2024-02-20T16:16:23.768" v="131" actId="1076"/>
        <pc:sldMkLst>
          <pc:docMk/>
          <pc:sldMk cId="2065367508" sldId="258"/>
        </pc:sldMkLst>
        <pc:spChg chg="del">
          <ac:chgData name="Maria Gayton" userId="46dc1340-834d-4b37-b140-edda960ae4cb" providerId="ADAL" clId="{1185DF41-3D47-4656-AE33-68B88430DC6E}" dt="2024-02-20T16:06:23.358" v="0" actId="21"/>
          <ac:spMkLst>
            <pc:docMk/>
            <pc:sldMk cId="2065367508" sldId="258"/>
            <ac:spMk id="3" creationId="{40F4F78F-D85D-5004-7743-F158292AE242}"/>
          </ac:spMkLst>
        </pc:spChg>
        <pc:spChg chg="mod">
          <ac:chgData name="Maria Gayton" userId="46dc1340-834d-4b37-b140-edda960ae4cb" providerId="ADAL" clId="{1185DF41-3D47-4656-AE33-68B88430DC6E}" dt="2024-02-20T16:16:19.886" v="130" actId="1076"/>
          <ac:spMkLst>
            <pc:docMk/>
            <pc:sldMk cId="2065367508" sldId="258"/>
            <ac:spMk id="5" creationId="{291A6518-64E0-A53A-F026-634934E17E3B}"/>
          </ac:spMkLst>
        </pc:spChg>
        <pc:spChg chg="mod">
          <ac:chgData name="Maria Gayton" userId="46dc1340-834d-4b37-b140-edda960ae4cb" providerId="ADAL" clId="{1185DF41-3D47-4656-AE33-68B88430DC6E}" dt="2024-02-20T16:16:14.735" v="129" actId="1076"/>
          <ac:spMkLst>
            <pc:docMk/>
            <pc:sldMk cId="2065367508" sldId="258"/>
            <ac:spMk id="14" creationId="{0D3E6A54-9D00-4AD6-121F-FD501E095860}"/>
          </ac:spMkLst>
        </pc:spChg>
        <pc:spChg chg="mod">
          <ac:chgData name="Maria Gayton" userId="46dc1340-834d-4b37-b140-edda960ae4cb" providerId="ADAL" clId="{1185DF41-3D47-4656-AE33-68B88430DC6E}" dt="2024-02-20T16:16:23.768" v="131" actId="1076"/>
          <ac:spMkLst>
            <pc:docMk/>
            <pc:sldMk cId="2065367508" sldId="258"/>
            <ac:spMk id="53" creationId="{C69F4E36-19D7-0733-EFEA-2D0443E0961C}"/>
          </ac:spMkLst>
        </pc:spChg>
      </pc:sldChg>
      <pc:sldChg chg="modNotesTx">
        <pc:chgData name="Maria Gayton" userId="46dc1340-834d-4b37-b140-edda960ae4cb" providerId="ADAL" clId="{1185DF41-3D47-4656-AE33-68B88430DC6E}" dt="2024-02-20T16:25:33.850" v="279" actId="20577"/>
        <pc:sldMkLst>
          <pc:docMk/>
          <pc:sldMk cId="3007012230" sldId="260"/>
        </pc:sldMkLst>
      </pc:sldChg>
      <pc:sldChg chg="ord">
        <pc:chgData name="Maria Gayton" userId="46dc1340-834d-4b37-b140-edda960ae4cb" providerId="ADAL" clId="{1185DF41-3D47-4656-AE33-68B88430DC6E}" dt="2024-02-20T16:26:32.742" v="281"/>
        <pc:sldMkLst>
          <pc:docMk/>
          <pc:sldMk cId="1392877811" sldId="261"/>
        </pc:sldMkLst>
      </pc:sldChg>
      <pc:sldChg chg="modSp mod">
        <pc:chgData name="Maria Gayton" userId="46dc1340-834d-4b37-b140-edda960ae4cb" providerId="ADAL" clId="{1185DF41-3D47-4656-AE33-68B88430DC6E}" dt="2024-02-20T16:10:42.035" v="23" actId="6549"/>
        <pc:sldMkLst>
          <pc:docMk/>
          <pc:sldMk cId="2151333171" sldId="263"/>
        </pc:sldMkLst>
        <pc:spChg chg="mod">
          <ac:chgData name="Maria Gayton" userId="46dc1340-834d-4b37-b140-edda960ae4cb" providerId="ADAL" clId="{1185DF41-3D47-4656-AE33-68B88430DC6E}" dt="2024-02-20T16:10:42.035" v="23" actId="6549"/>
          <ac:spMkLst>
            <pc:docMk/>
            <pc:sldMk cId="2151333171" sldId="263"/>
            <ac:spMk id="2" creationId="{26EF78BA-EE96-4D6B-F198-96758DE39734}"/>
          </ac:spMkLst>
        </pc:spChg>
        <pc:picChg chg="mod">
          <ac:chgData name="Maria Gayton" userId="46dc1340-834d-4b37-b140-edda960ae4cb" providerId="ADAL" clId="{1185DF41-3D47-4656-AE33-68B88430DC6E}" dt="2024-02-20T16:09:37.795" v="13" actId="1076"/>
          <ac:picMkLst>
            <pc:docMk/>
            <pc:sldMk cId="2151333171" sldId="263"/>
            <ac:picMk id="5" creationId="{8E31B27F-7C29-8D82-5D86-434088C6D704}"/>
          </ac:picMkLst>
        </pc:picChg>
      </pc:sldChg>
      <pc:sldChg chg="ord">
        <pc:chgData name="Maria Gayton" userId="46dc1340-834d-4b37-b140-edda960ae4cb" providerId="ADAL" clId="{1185DF41-3D47-4656-AE33-68B88430DC6E}" dt="2024-02-20T16:28:08.917" v="283"/>
        <pc:sldMkLst>
          <pc:docMk/>
          <pc:sldMk cId="2058800014" sldId="264"/>
        </pc:sldMkLst>
      </pc:sldChg>
      <pc:sldChg chg="modNotesTx">
        <pc:chgData name="Maria Gayton" userId="46dc1340-834d-4b37-b140-edda960ae4cb" providerId="ADAL" clId="{1185DF41-3D47-4656-AE33-68B88430DC6E}" dt="2024-02-20T16:18:14.280" v="132" actId="20577"/>
        <pc:sldMkLst>
          <pc:docMk/>
          <pc:sldMk cId="4161366561" sldId="265"/>
        </pc:sldMkLst>
      </pc:sldChg>
      <pc:sldChg chg="modSp mod">
        <pc:chgData name="Maria Gayton" userId="46dc1340-834d-4b37-b140-edda960ae4cb" providerId="ADAL" clId="{1185DF41-3D47-4656-AE33-68B88430DC6E}" dt="2024-02-20T16:30:03.208" v="284" actId="14100"/>
        <pc:sldMkLst>
          <pc:docMk/>
          <pc:sldMk cId="3703946867" sldId="266"/>
        </pc:sldMkLst>
        <pc:picChg chg="mod">
          <ac:chgData name="Maria Gayton" userId="46dc1340-834d-4b37-b140-edda960ae4cb" providerId="ADAL" clId="{1185DF41-3D47-4656-AE33-68B88430DC6E}" dt="2024-02-20T16:30:03.208" v="284" actId="14100"/>
          <ac:picMkLst>
            <pc:docMk/>
            <pc:sldMk cId="3703946867" sldId="266"/>
            <ac:picMk id="5" creationId="{81DCB663-3330-FE94-1249-91B81E4597F6}"/>
          </ac:picMkLst>
        </pc:picChg>
      </pc:sldChg>
    </pc:docChg>
  </pc:docChgLst>
  <pc:docChgLst>
    <pc:chgData name="Maria Gayton" userId="46dc1340-834d-4b37-b140-edda960ae4cb" providerId="ADAL" clId="{8E1ECCF7-6BD4-4D12-B626-AC67ED0A15EE}"/>
    <pc:docChg chg="modSld">
      <pc:chgData name="Maria Gayton" userId="46dc1340-834d-4b37-b140-edda960ae4cb" providerId="ADAL" clId="{8E1ECCF7-6BD4-4D12-B626-AC67ED0A15EE}" dt="2024-11-19T13:19:14.312" v="2" actId="20577"/>
      <pc:docMkLst>
        <pc:docMk/>
      </pc:docMkLst>
      <pc:sldChg chg="modSp">
        <pc:chgData name="Maria Gayton" userId="46dc1340-834d-4b37-b140-edda960ae4cb" providerId="ADAL" clId="{8E1ECCF7-6BD4-4D12-B626-AC67ED0A15EE}" dt="2024-11-19T13:19:14.312" v="2" actId="20577"/>
        <pc:sldMkLst>
          <pc:docMk/>
          <pc:sldMk cId="2065367508" sldId="258"/>
        </pc:sldMkLst>
        <pc:spChg chg="mod">
          <ac:chgData name="Maria Gayton" userId="46dc1340-834d-4b37-b140-edda960ae4cb" providerId="ADAL" clId="{8E1ECCF7-6BD4-4D12-B626-AC67ED0A15EE}" dt="2024-11-19T13:19:14.312" v="2" actId="20577"/>
          <ac:spMkLst>
            <pc:docMk/>
            <pc:sldMk cId="2065367508" sldId="258"/>
            <ac:spMk id="53" creationId="{C69F4E36-19D7-0733-EFEA-2D0443E0961C}"/>
          </ac:spMkLst>
        </pc:spChg>
      </pc:sldChg>
    </pc:docChg>
  </pc:docChgLst>
  <pc:docChgLst>
    <pc:chgData name="Maria Gayton" userId="46dc1340-834d-4b37-b140-edda960ae4cb" providerId="ADAL" clId="{EB80A4F5-3332-4B33-A4A9-2BB7F5101B6C}"/>
    <pc:docChg chg="undo custSel addSld delSld modSld sldOrd">
      <pc:chgData name="Maria Gayton" userId="46dc1340-834d-4b37-b140-edda960ae4cb" providerId="ADAL" clId="{EB80A4F5-3332-4B33-A4A9-2BB7F5101B6C}" dt="2024-09-17T12:40:23.921" v="1492" actId="2696"/>
      <pc:docMkLst>
        <pc:docMk/>
      </pc:docMkLst>
      <pc:sldChg chg="addSp modSp mod">
        <pc:chgData name="Maria Gayton" userId="46dc1340-834d-4b37-b140-edda960ae4cb" providerId="ADAL" clId="{EB80A4F5-3332-4B33-A4A9-2BB7F5101B6C}" dt="2024-09-17T12:17:24.163" v="1463" actId="1076"/>
        <pc:sldMkLst>
          <pc:docMk/>
          <pc:sldMk cId="1614336518" sldId="256"/>
        </pc:sldMkLst>
        <pc:spChg chg="add mod">
          <ac:chgData name="Maria Gayton" userId="46dc1340-834d-4b37-b140-edda960ae4cb" providerId="ADAL" clId="{EB80A4F5-3332-4B33-A4A9-2BB7F5101B6C}" dt="2024-09-17T12:17:24.163" v="1463" actId="1076"/>
          <ac:spMkLst>
            <pc:docMk/>
            <pc:sldMk cId="1614336518" sldId="256"/>
            <ac:spMk id="5" creationId="{CFE0E6DA-0736-11E5-5545-F2A5CC1258F4}"/>
          </ac:spMkLst>
        </pc:spChg>
      </pc:sldChg>
      <pc:sldChg chg="addSp delSp modSp mod delAnim modNotesTx">
        <pc:chgData name="Maria Gayton" userId="46dc1340-834d-4b37-b140-edda960ae4cb" providerId="ADAL" clId="{EB80A4F5-3332-4B33-A4A9-2BB7F5101B6C}" dt="2024-09-17T12:00:47.547" v="965" actId="20577"/>
        <pc:sldMkLst>
          <pc:docMk/>
          <pc:sldMk cId="3611426137" sldId="257"/>
        </pc:sldMkLst>
        <pc:spChg chg="mod">
          <ac:chgData name="Maria Gayton" userId="46dc1340-834d-4b37-b140-edda960ae4cb" providerId="ADAL" clId="{EB80A4F5-3332-4B33-A4A9-2BB7F5101B6C}" dt="2024-09-17T11:50:40.406" v="99" actId="1076"/>
          <ac:spMkLst>
            <pc:docMk/>
            <pc:sldMk cId="3611426137" sldId="257"/>
            <ac:spMk id="3" creationId="{83389D72-5E90-C1FD-F9CA-375B7F01CBCE}"/>
          </ac:spMkLst>
        </pc:spChg>
        <pc:spChg chg="mod">
          <ac:chgData name="Maria Gayton" userId="46dc1340-834d-4b37-b140-edda960ae4cb" providerId="ADAL" clId="{EB80A4F5-3332-4B33-A4A9-2BB7F5101B6C}" dt="2024-09-17T11:50:31.941" v="97" actId="255"/>
          <ac:spMkLst>
            <pc:docMk/>
            <pc:sldMk cId="3611426137" sldId="257"/>
            <ac:spMk id="9" creationId="{E2C6FC40-E9B3-2A13-866E-57A66FF3E684}"/>
          </ac:spMkLst>
        </pc:spChg>
        <pc:picChg chg="add mod modCrop">
          <ac:chgData name="Maria Gayton" userId="46dc1340-834d-4b37-b140-edda960ae4cb" providerId="ADAL" clId="{EB80A4F5-3332-4B33-A4A9-2BB7F5101B6C}" dt="2024-09-17T11:51:28.788" v="103"/>
          <ac:picMkLst>
            <pc:docMk/>
            <pc:sldMk cId="3611426137" sldId="257"/>
            <ac:picMk id="4" creationId="{C95EA033-97BB-7198-46D5-15B2A1A65147}"/>
          </ac:picMkLst>
        </pc:picChg>
        <pc:picChg chg="del">
          <ac:chgData name="Maria Gayton" userId="46dc1340-834d-4b37-b140-edda960ae4cb" providerId="ADAL" clId="{EB80A4F5-3332-4B33-A4A9-2BB7F5101B6C}" dt="2024-09-17T11:49:15.091" v="87" actId="478"/>
          <ac:picMkLst>
            <pc:docMk/>
            <pc:sldMk cId="3611426137" sldId="257"/>
            <ac:picMk id="7" creationId="{E0649A45-A02A-47C1-5F70-DC8F30AEE45D}"/>
          </ac:picMkLst>
        </pc:picChg>
        <pc:picChg chg="del">
          <ac:chgData name="Maria Gayton" userId="46dc1340-834d-4b37-b140-edda960ae4cb" providerId="ADAL" clId="{EB80A4F5-3332-4B33-A4A9-2BB7F5101B6C}" dt="2024-09-17T11:49:30.109" v="91" actId="21"/>
          <ac:picMkLst>
            <pc:docMk/>
            <pc:sldMk cId="3611426137" sldId="257"/>
            <ac:picMk id="8" creationId="{4645172B-B275-BC61-3CF2-E887FDA18080}"/>
          </ac:picMkLst>
        </pc:picChg>
      </pc:sldChg>
      <pc:sldChg chg="addSp modSp mod modNotesTx">
        <pc:chgData name="Maria Gayton" userId="46dc1340-834d-4b37-b140-edda960ae4cb" providerId="ADAL" clId="{EB80A4F5-3332-4B33-A4A9-2BB7F5101B6C}" dt="2024-09-17T12:27:17.349" v="1479" actId="1076"/>
        <pc:sldMkLst>
          <pc:docMk/>
          <pc:sldMk cId="2065367508" sldId="258"/>
        </pc:sldMkLst>
        <pc:spChg chg="add mod">
          <ac:chgData name="Maria Gayton" userId="46dc1340-834d-4b37-b140-edda960ae4cb" providerId="ADAL" clId="{EB80A4F5-3332-4B33-A4A9-2BB7F5101B6C}" dt="2024-09-17T12:27:17.349" v="1479" actId="1076"/>
          <ac:spMkLst>
            <pc:docMk/>
            <pc:sldMk cId="2065367508" sldId="258"/>
            <ac:spMk id="4" creationId="{5AB35344-2655-98BB-9236-A90DC619A246}"/>
          </ac:spMkLst>
        </pc:spChg>
        <pc:spChg chg="mod">
          <ac:chgData name="Maria Gayton" userId="46dc1340-834d-4b37-b140-edda960ae4cb" providerId="ADAL" clId="{EB80A4F5-3332-4B33-A4A9-2BB7F5101B6C}" dt="2024-09-16T14:09:52.698" v="13" actId="14100"/>
          <ac:spMkLst>
            <pc:docMk/>
            <pc:sldMk cId="2065367508" sldId="258"/>
            <ac:spMk id="5" creationId="{291A6518-64E0-A53A-F026-634934E17E3B}"/>
          </ac:spMkLst>
        </pc:spChg>
        <pc:spChg chg="mod">
          <ac:chgData name="Maria Gayton" userId="46dc1340-834d-4b37-b140-edda960ae4cb" providerId="ADAL" clId="{EB80A4F5-3332-4B33-A4A9-2BB7F5101B6C}" dt="2024-09-16T14:09:26.934" v="2" actId="20577"/>
          <ac:spMkLst>
            <pc:docMk/>
            <pc:sldMk cId="2065367508" sldId="258"/>
            <ac:spMk id="15" creationId="{D54A5AF7-4567-9E55-3D6A-F89F13922900}"/>
          </ac:spMkLst>
        </pc:spChg>
        <pc:spChg chg="mod">
          <ac:chgData name="Maria Gayton" userId="46dc1340-834d-4b37-b140-edda960ae4cb" providerId="ADAL" clId="{EB80A4F5-3332-4B33-A4A9-2BB7F5101B6C}" dt="2024-09-17T11:13:39.405" v="86" actId="14100"/>
          <ac:spMkLst>
            <pc:docMk/>
            <pc:sldMk cId="2065367508" sldId="258"/>
            <ac:spMk id="53" creationId="{C69F4E36-19D7-0733-EFEA-2D0443E0961C}"/>
          </ac:spMkLst>
        </pc:spChg>
      </pc:sldChg>
      <pc:sldChg chg="addSp modSp mod">
        <pc:chgData name="Maria Gayton" userId="46dc1340-834d-4b37-b140-edda960ae4cb" providerId="ADAL" clId="{EB80A4F5-3332-4B33-A4A9-2BB7F5101B6C}" dt="2024-09-17T12:18:05.178" v="1475" actId="20577"/>
        <pc:sldMkLst>
          <pc:docMk/>
          <pc:sldMk cId="2148024629" sldId="259"/>
        </pc:sldMkLst>
        <pc:spChg chg="add mod">
          <ac:chgData name="Maria Gayton" userId="46dc1340-834d-4b37-b140-edda960ae4cb" providerId="ADAL" clId="{EB80A4F5-3332-4B33-A4A9-2BB7F5101B6C}" dt="2024-09-17T12:18:05.178" v="1475" actId="20577"/>
          <ac:spMkLst>
            <pc:docMk/>
            <pc:sldMk cId="2148024629" sldId="259"/>
            <ac:spMk id="2" creationId="{B726865D-821F-1E8C-7503-E852DAD3B56F}"/>
          </ac:spMkLst>
        </pc:spChg>
      </pc:sldChg>
      <pc:sldChg chg="addSp delSp modSp mod delAnim modAnim">
        <pc:chgData name="Maria Gayton" userId="46dc1340-834d-4b37-b140-edda960ae4cb" providerId="ADAL" clId="{EB80A4F5-3332-4B33-A4A9-2BB7F5101B6C}" dt="2024-09-17T12:31:20.518" v="1491" actId="1076"/>
        <pc:sldMkLst>
          <pc:docMk/>
          <pc:sldMk cId="3007012230" sldId="260"/>
        </pc:sldMkLst>
        <pc:spChg chg="add mod">
          <ac:chgData name="Maria Gayton" userId="46dc1340-834d-4b37-b140-edda960ae4cb" providerId="ADAL" clId="{EB80A4F5-3332-4B33-A4A9-2BB7F5101B6C}" dt="2024-09-17T12:31:20.518" v="1491" actId="1076"/>
          <ac:spMkLst>
            <pc:docMk/>
            <pc:sldMk cId="3007012230" sldId="260"/>
            <ac:spMk id="7" creationId="{473247FD-13FE-CB78-AB34-ACB52E54A647}"/>
          </ac:spMkLst>
        </pc:spChg>
        <pc:spChg chg="del">
          <ac:chgData name="Maria Gayton" userId="46dc1340-834d-4b37-b140-edda960ae4cb" providerId="ADAL" clId="{EB80A4F5-3332-4B33-A4A9-2BB7F5101B6C}" dt="2024-09-17T12:30:12.610" v="1482" actId="21"/>
          <ac:spMkLst>
            <pc:docMk/>
            <pc:sldMk cId="3007012230" sldId="260"/>
            <ac:spMk id="9" creationId="{05BB703D-4E90-57D8-7CF0-475019F7C0F7}"/>
          </ac:spMkLst>
        </pc:spChg>
        <pc:spChg chg="del mod">
          <ac:chgData name="Maria Gayton" userId="46dc1340-834d-4b37-b140-edda960ae4cb" providerId="ADAL" clId="{EB80A4F5-3332-4B33-A4A9-2BB7F5101B6C}" dt="2024-09-16T14:42:02.389" v="67" actId="21"/>
          <ac:spMkLst>
            <pc:docMk/>
            <pc:sldMk cId="3007012230" sldId="260"/>
            <ac:spMk id="13" creationId="{8F7E81FF-532C-95EC-7CA0-CECABB72E94B}"/>
          </ac:spMkLst>
        </pc:spChg>
        <pc:picChg chg="del mod">
          <ac:chgData name="Maria Gayton" userId="46dc1340-834d-4b37-b140-edda960ae4cb" providerId="ADAL" clId="{EB80A4F5-3332-4B33-A4A9-2BB7F5101B6C}" dt="2024-09-17T12:30:00.158" v="1480" actId="21"/>
          <ac:picMkLst>
            <pc:docMk/>
            <pc:sldMk cId="3007012230" sldId="260"/>
            <ac:picMk id="4" creationId="{996EC3E5-4670-0FBD-E18F-BDF47C33461B}"/>
          </ac:picMkLst>
        </pc:picChg>
        <pc:picChg chg="add mod">
          <ac:chgData name="Maria Gayton" userId="46dc1340-834d-4b37-b140-edda960ae4cb" providerId="ADAL" clId="{EB80A4F5-3332-4B33-A4A9-2BB7F5101B6C}" dt="2024-09-17T12:31:09.940" v="1488"/>
          <ac:picMkLst>
            <pc:docMk/>
            <pc:sldMk cId="3007012230" sldId="260"/>
            <ac:picMk id="5" creationId="{3383D256-1BAA-B802-C230-F4F21209B2E2}"/>
          </ac:picMkLst>
        </pc:picChg>
      </pc:sldChg>
      <pc:sldChg chg="delSp del mod ord delAnim">
        <pc:chgData name="Maria Gayton" userId="46dc1340-834d-4b37-b140-edda960ae4cb" providerId="ADAL" clId="{EB80A4F5-3332-4B33-A4A9-2BB7F5101B6C}" dt="2024-09-17T12:04:12.392" v="966" actId="2696"/>
        <pc:sldMkLst>
          <pc:docMk/>
          <pc:sldMk cId="1392877811" sldId="261"/>
        </pc:sldMkLst>
        <pc:spChg chg="del">
          <ac:chgData name="Maria Gayton" userId="46dc1340-834d-4b37-b140-edda960ae4cb" providerId="ADAL" clId="{EB80A4F5-3332-4B33-A4A9-2BB7F5101B6C}" dt="2024-09-17T11:12:17.599" v="81" actId="21"/>
          <ac:spMkLst>
            <pc:docMk/>
            <pc:sldMk cId="1392877811" sldId="261"/>
            <ac:spMk id="7" creationId="{3CE059F3-0FEA-E74D-E145-F28F998A8D0E}"/>
          </ac:spMkLst>
        </pc:spChg>
        <pc:picChg chg="del">
          <ac:chgData name="Maria Gayton" userId="46dc1340-834d-4b37-b140-edda960ae4cb" providerId="ADAL" clId="{EB80A4F5-3332-4B33-A4A9-2BB7F5101B6C}" dt="2024-09-17T11:11:23.949" v="74" actId="21"/>
          <ac:picMkLst>
            <pc:docMk/>
            <pc:sldMk cId="1392877811" sldId="261"/>
            <ac:picMk id="6" creationId="{9369A14E-DD0C-5F2D-8295-3942F7EEE6C5}"/>
          </ac:picMkLst>
        </pc:picChg>
      </pc:sldChg>
      <pc:sldChg chg="modSp mod">
        <pc:chgData name="Maria Gayton" userId="46dc1340-834d-4b37-b140-edda960ae4cb" providerId="ADAL" clId="{EB80A4F5-3332-4B33-A4A9-2BB7F5101B6C}" dt="2024-09-16T14:14:01.549" v="64" actId="14100"/>
        <pc:sldMkLst>
          <pc:docMk/>
          <pc:sldMk cId="3669128133" sldId="262"/>
        </pc:sldMkLst>
        <pc:spChg chg="mod">
          <ac:chgData name="Maria Gayton" userId="46dc1340-834d-4b37-b140-edda960ae4cb" providerId="ADAL" clId="{EB80A4F5-3332-4B33-A4A9-2BB7F5101B6C}" dt="2024-09-16T14:14:01.549" v="64" actId="14100"/>
          <ac:spMkLst>
            <pc:docMk/>
            <pc:sldMk cId="3669128133" sldId="262"/>
            <ac:spMk id="8" creationId="{54623DA5-BBA2-AE7A-2B6D-246B3C3E2A66}"/>
          </ac:spMkLst>
        </pc:spChg>
      </pc:sldChg>
      <pc:sldChg chg="addSp delSp modSp mod modAnim modNotesTx">
        <pc:chgData name="Maria Gayton" userId="46dc1340-834d-4b37-b140-edda960ae4cb" providerId="ADAL" clId="{EB80A4F5-3332-4B33-A4A9-2BB7F5101B6C}" dt="2024-09-17T12:11:00.555" v="1226" actId="20577"/>
        <pc:sldMkLst>
          <pc:docMk/>
          <pc:sldMk cId="2151333171" sldId="263"/>
        </pc:sldMkLst>
        <pc:spChg chg="mod">
          <ac:chgData name="Maria Gayton" userId="46dc1340-834d-4b37-b140-edda960ae4cb" providerId="ADAL" clId="{EB80A4F5-3332-4B33-A4A9-2BB7F5101B6C}" dt="2024-09-17T12:09:24.194" v="980" actId="20577"/>
          <ac:spMkLst>
            <pc:docMk/>
            <pc:sldMk cId="2151333171" sldId="263"/>
            <ac:spMk id="2" creationId="{26EF78BA-EE96-4D6B-F198-96758DE39734}"/>
          </ac:spMkLst>
        </pc:spChg>
        <pc:spChg chg="add mod">
          <ac:chgData name="Maria Gayton" userId="46dc1340-834d-4b37-b140-edda960ae4cb" providerId="ADAL" clId="{EB80A4F5-3332-4B33-A4A9-2BB7F5101B6C}" dt="2024-09-17T11:12:26.879" v="83" actId="1076"/>
          <ac:spMkLst>
            <pc:docMk/>
            <pc:sldMk cId="2151333171" sldId="263"/>
            <ac:spMk id="7" creationId="{3CE059F3-0FEA-E74D-E145-F28F998A8D0E}"/>
          </ac:spMkLst>
        </pc:spChg>
        <pc:picChg chg="add mod">
          <ac:chgData name="Maria Gayton" userId="46dc1340-834d-4b37-b140-edda960ae4cb" providerId="ADAL" clId="{EB80A4F5-3332-4B33-A4A9-2BB7F5101B6C}" dt="2024-09-17T12:08:38.818" v="967" actId="14100"/>
          <ac:picMkLst>
            <pc:docMk/>
            <pc:sldMk cId="2151333171" sldId="263"/>
            <ac:picMk id="4" creationId="{EBE4AC68-1C57-642B-0749-A519614407F2}"/>
          </ac:picMkLst>
        </pc:picChg>
        <pc:picChg chg="del">
          <ac:chgData name="Maria Gayton" userId="46dc1340-834d-4b37-b140-edda960ae4cb" providerId="ADAL" clId="{EB80A4F5-3332-4B33-A4A9-2BB7F5101B6C}" dt="2024-09-17T11:11:04.430" v="73" actId="21"/>
          <ac:picMkLst>
            <pc:docMk/>
            <pc:sldMk cId="2151333171" sldId="263"/>
            <ac:picMk id="5" creationId="{8E31B27F-7C29-8D82-5D86-434088C6D704}"/>
          </ac:picMkLst>
        </pc:picChg>
        <pc:picChg chg="add mod">
          <ac:chgData name="Maria Gayton" userId="46dc1340-834d-4b37-b140-edda960ae4cb" providerId="ADAL" clId="{EB80A4F5-3332-4B33-A4A9-2BB7F5101B6C}" dt="2024-09-17T12:08:40.671" v="968" actId="1076"/>
          <ac:picMkLst>
            <pc:docMk/>
            <pc:sldMk cId="2151333171" sldId="263"/>
            <ac:picMk id="6" creationId="{F1836D9B-BA3E-42B9-E4C1-76B35321BD54}"/>
          </ac:picMkLst>
        </pc:picChg>
      </pc:sldChg>
      <pc:sldChg chg="addSp delSp modSp add del mod delAnim modAnim">
        <pc:chgData name="Maria Gayton" userId="46dc1340-834d-4b37-b140-edda960ae4cb" providerId="ADAL" clId="{EB80A4F5-3332-4B33-A4A9-2BB7F5101B6C}" dt="2024-09-17T12:31:14.677" v="1489" actId="21"/>
        <pc:sldMkLst>
          <pc:docMk/>
          <pc:sldMk cId="2058800014" sldId="264"/>
        </pc:sldMkLst>
        <pc:spChg chg="add del mod">
          <ac:chgData name="Maria Gayton" userId="46dc1340-834d-4b37-b140-edda960ae4cb" providerId="ADAL" clId="{EB80A4F5-3332-4B33-A4A9-2BB7F5101B6C}" dt="2024-09-17T12:31:14.677" v="1489" actId="21"/>
          <ac:spMkLst>
            <pc:docMk/>
            <pc:sldMk cId="2058800014" sldId="264"/>
            <ac:spMk id="3" creationId="{473247FD-13FE-CB78-AB34-ACB52E54A647}"/>
          </ac:spMkLst>
        </pc:spChg>
        <pc:spChg chg="mod">
          <ac:chgData name="Maria Gayton" userId="46dc1340-834d-4b37-b140-edda960ae4cb" providerId="ADAL" clId="{EB80A4F5-3332-4B33-A4A9-2BB7F5101B6C}" dt="2024-09-17T12:30:39.666" v="1486" actId="1076"/>
          <ac:spMkLst>
            <pc:docMk/>
            <pc:sldMk cId="2058800014" sldId="264"/>
            <ac:spMk id="4" creationId="{22CBA6BD-2F2C-D947-7252-70E3CACAAC57}"/>
          </ac:spMkLst>
        </pc:spChg>
        <pc:spChg chg="mod">
          <ac:chgData name="Maria Gayton" userId="46dc1340-834d-4b37-b140-edda960ae4cb" providerId="ADAL" clId="{EB80A4F5-3332-4B33-A4A9-2BB7F5101B6C}" dt="2024-09-17T12:30:25.655" v="1485" actId="1076"/>
          <ac:spMkLst>
            <pc:docMk/>
            <pc:sldMk cId="2058800014" sldId="264"/>
            <ac:spMk id="7" creationId="{995A9019-BB10-FAD7-6EDF-972E7A08F53E}"/>
          </ac:spMkLst>
        </pc:spChg>
        <pc:picChg chg="add del mod">
          <ac:chgData name="Maria Gayton" userId="46dc1340-834d-4b37-b140-edda960ae4cb" providerId="ADAL" clId="{EB80A4F5-3332-4B33-A4A9-2BB7F5101B6C}" dt="2024-09-17T12:31:06.383" v="1487" actId="21"/>
          <ac:picMkLst>
            <pc:docMk/>
            <pc:sldMk cId="2058800014" sldId="264"/>
            <ac:picMk id="2" creationId="{3383D256-1BAA-B802-C230-F4F21209B2E2}"/>
          </ac:picMkLst>
        </pc:picChg>
      </pc:sldChg>
      <pc:sldChg chg="modNotesTx">
        <pc:chgData name="Maria Gayton" userId="46dc1340-834d-4b37-b140-edda960ae4cb" providerId="ADAL" clId="{EB80A4F5-3332-4B33-A4A9-2BB7F5101B6C}" dt="2024-09-17T12:13:03.788" v="1375" actId="20577"/>
        <pc:sldMkLst>
          <pc:docMk/>
          <pc:sldMk cId="4161366561" sldId="265"/>
        </pc:sldMkLst>
      </pc:sldChg>
      <pc:sldChg chg="del">
        <pc:chgData name="Maria Gayton" userId="46dc1340-834d-4b37-b140-edda960ae4cb" providerId="ADAL" clId="{EB80A4F5-3332-4B33-A4A9-2BB7F5101B6C}" dt="2024-09-17T12:40:23.921" v="1492" actId="2696"/>
        <pc:sldMkLst>
          <pc:docMk/>
          <pc:sldMk cId="3703946867" sldId="26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99012"/>
          </a:xfrm>
          <a:prstGeom prst="rect">
            <a:avLst/>
          </a:prstGeom>
        </p:spPr>
        <p:txBody>
          <a:bodyPr vert="horz" lIns="91440" tIns="45720" rIns="91440" bIns="45720" rtlCol="0"/>
          <a:lstStyle>
            <a:lvl1pPr algn="r">
              <a:defRPr sz="1200"/>
            </a:lvl1pPr>
          </a:lstStyle>
          <a:p>
            <a:fld id="{250B872A-BCF3-4645-B771-9CE8D499255E}" type="datetimeFigureOut">
              <a:rPr lang="en-GB" smtClean="0"/>
              <a:t>19/11/2024</a:t>
            </a:fld>
            <a:endParaRPr lang="en-GB"/>
          </a:p>
        </p:txBody>
      </p:sp>
      <p:sp>
        <p:nvSpPr>
          <p:cNvPr id="4" name="Slide Image Placeholder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786362"/>
            <a:ext cx="5486400" cy="391611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6678"/>
            <a:ext cx="2971800" cy="499011"/>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9446678"/>
            <a:ext cx="2971800" cy="499011"/>
          </a:xfrm>
          <a:prstGeom prst="rect">
            <a:avLst/>
          </a:prstGeom>
        </p:spPr>
        <p:txBody>
          <a:bodyPr vert="horz" lIns="91440" tIns="45720" rIns="91440" bIns="45720" rtlCol="0" anchor="b"/>
          <a:lstStyle>
            <a:lvl1pPr algn="r">
              <a:defRPr sz="1200"/>
            </a:lvl1pPr>
          </a:lstStyle>
          <a:p>
            <a:fld id="{336377AD-0888-44B0-A361-34473A518427}" type="slidenum">
              <a:rPr lang="en-GB" smtClean="0"/>
              <a:t>‹#›</a:t>
            </a:fld>
            <a:endParaRPr lang="en-GB"/>
          </a:p>
        </p:txBody>
      </p:sp>
    </p:spTree>
    <p:extLst>
      <p:ext uri="{BB962C8B-B14F-4D97-AF65-F5344CB8AC3E}">
        <p14:creationId xmlns:p14="http://schemas.microsoft.com/office/powerpoint/2010/main" val="14102862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historyextra.com/period/second-world-war/persuading-the-people-british-propaganda-in-the-second-world-war/"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orldpopulationreview.com/countries/cities/united-kingdom"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754063"/>
            <a:ext cx="5969000" cy="3357562"/>
          </a:xfrm>
        </p:spPr>
      </p:sp>
      <p:sp>
        <p:nvSpPr>
          <p:cNvPr id="3" name="Notes Placeholder 2"/>
          <p:cNvSpPr>
            <a:spLocks noGrp="1"/>
          </p:cNvSpPr>
          <p:nvPr>
            <p:ph type="body" idx="1"/>
          </p:nvPr>
        </p:nvSpPr>
        <p:spPr>
          <a:xfrm>
            <a:off x="685800" y="4359072"/>
            <a:ext cx="5486400" cy="3916115"/>
          </a:xfrm>
        </p:spPr>
        <p:txBody>
          <a:bodyPr/>
          <a:lstStyle/>
          <a:p>
            <a:r>
              <a:rPr lang="en-GB" dirty="0">
                <a:solidFill>
                  <a:srgbClr val="002060"/>
                </a:solidFill>
                <a:latin typeface="Berlin Sans FB" panose="020E0602020502020306" pitchFamily="34" charset="0"/>
              </a:rPr>
              <a:t>DHC -  W-19-1-p130- Verwood ‘Recollections of our Billeting Officer’ </a:t>
            </a:r>
          </a:p>
          <a:p>
            <a:endParaRPr lang="en-GB" dirty="0"/>
          </a:p>
        </p:txBody>
      </p:sp>
      <p:sp>
        <p:nvSpPr>
          <p:cNvPr id="4" name="Slide Number Placeholder 3"/>
          <p:cNvSpPr>
            <a:spLocks noGrp="1"/>
          </p:cNvSpPr>
          <p:nvPr>
            <p:ph type="sldNum" sz="quarter" idx="5"/>
          </p:nvPr>
        </p:nvSpPr>
        <p:spPr/>
        <p:txBody>
          <a:bodyPr/>
          <a:lstStyle/>
          <a:p>
            <a:fld id="{336377AD-0888-44B0-A361-34473A518427}" type="slidenum">
              <a:rPr lang="en-GB" smtClean="0"/>
              <a:t>1</a:t>
            </a:fld>
            <a:endParaRPr lang="en-GB"/>
          </a:p>
        </p:txBody>
      </p:sp>
    </p:spTree>
    <p:extLst>
      <p:ext uri="{BB962C8B-B14F-4D97-AF65-F5344CB8AC3E}">
        <p14:creationId xmlns:p14="http://schemas.microsoft.com/office/powerpoint/2010/main" val="2710630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617538"/>
            <a:ext cx="5969000" cy="3357562"/>
          </a:xfrm>
        </p:spPr>
      </p:sp>
      <p:sp>
        <p:nvSpPr>
          <p:cNvPr id="3" name="Notes Placeholder 2"/>
          <p:cNvSpPr>
            <a:spLocks noGrp="1"/>
          </p:cNvSpPr>
          <p:nvPr>
            <p:ph type="body" idx="1"/>
          </p:nvPr>
        </p:nvSpPr>
        <p:spPr>
          <a:xfrm>
            <a:off x="685800" y="4292253"/>
            <a:ext cx="5486400" cy="3356671"/>
          </a:xfrm>
        </p:spPr>
        <p:txBody>
          <a:bodyPr/>
          <a:lstStyle/>
          <a:p>
            <a:pPr marL="0" indent="0">
              <a:buNone/>
            </a:pPr>
            <a:r>
              <a:rPr lang="en-GB" sz="1400" dirty="0">
                <a:solidFill>
                  <a:srgbClr val="002060"/>
                </a:solidFill>
                <a:latin typeface="Berlin Sans FB" panose="020E0602020502020306" pitchFamily="34" charset="0"/>
              </a:rPr>
              <a:t>How do we know about the children evacuated to Dorset? DHC cares for many sources including maps, photos, diaries and newspapers. This image is from a very special book – the Women’s Institute War Record book, which tells us about all the things women did during the war. Look carefully at this image from the </a:t>
            </a:r>
            <a:r>
              <a:rPr lang="en-GB" sz="1400" dirty="0" err="1">
                <a:solidFill>
                  <a:srgbClr val="002060"/>
                </a:solidFill>
                <a:latin typeface="Berlin Sans FB" panose="020E0602020502020306" pitchFamily="34" charset="0"/>
              </a:rPr>
              <a:t>Charmouth</a:t>
            </a:r>
            <a:r>
              <a:rPr lang="en-GB" sz="1400" dirty="0">
                <a:solidFill>
                  <a:srgbClr val="002060"/>
                </a:solidFill>
                <a:latin typeface="Berlin Sans FB" panose="020E0602020502020306" pitchFamily="34" charset="0"/>
              </a:rPr>
              <a:t> pages. What do the pupils notice?</a:t>
            </a:r>
          </a:p>
          <a:p>
            <a:pPr marL="0" indent="0">
              <a:buNone/>
            </a:pPr>
            <a:r>
              <a:rPr lang="en-GB" sz="1400" dirty="0">
                <a:solidFill>
                  <a:srgbClr val="002060"/>
                </a:solidFill>
                <a:latin typeface="Berlin Sans FB" panose="020E0602020502020306" pitchFamily="34" charset="0"/>
              </a:rPr>
              <a:t>In the top panel women are queuing to buy fruit and vegetables. Under that are the jam jars- jam was a great way to preserve the fruit harvest. Can you read the labels on the jars? The main picture shows the evacuees, described as ‘small happenings’. How many evacuee children can you see? Which do you think is the youngest and which the oldest? What things can you see the children doing? How do you think the woman who painted this picture felt about the evacuees?</a:t>
            </a:r>
          </a:p>
        </p:txBody>
      </p:sp>
      <p:sp>
        <p:nvSpPr>
          <p:cNvPr id="4" name="Slide Number Placeholder 3"/>
          <p:cNvSpPr>
            <a:spLocks noGrp="1"/>
          </p:cNvSpPr>
          <p:nvPr>
            <p:ph type="sldNum" sz="quarter" idx="5"/>
          </p:nvPr>
        </p:nvSpPr>
        <p:spPr/>
        <p:txBody>
          <a:bodyPr/>
          <a:lstStyle/>
          <a:p>
            <a:fld id="{336377AD-0888-44B0-A361-34473A518427}" type="slidenum">
              <a:rPr lang="en-GB" smtClean="0"/>
              <a:t>2</a:t>
            </a:fld>
            <a:endParaRPr lang="en-GB"/>
          </a:p>
        </p:txBody>
      </p:sp>
    </p:spTree>
    <p:extLst>
      <p:ext uri="{BB962C8B-B14F-4D97-AF65-F5344CB8AC3E}">
        <p14:creationId xmlns:p14="http://schemas.microsoft.com/office/powerpoint/2010/main" val="42242074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755650"/>
            <a:ext cx="5969000" cy="3357563"/>
          </a:xfrm>
        </p:spPr>
      </p:sp>
      <p:sp>
        <p:nvSpPr>
          <p:cNvPr id="3" name="Notes Placeholder 2"/>
          <p:cNvSpPr>
            <a:spLocks noGrp="1"/>
          </p:cNvSpPr>
          <p:nvPr>
            <p:ph type="body" idx="1"/>
          </p:nvPr>
        </p:nvSpPr>
        <p:spPr>
          <a:xfrm>
            <a:off x="685800" y="4319310"/>
            <a:ext cx="5486400" cy="5127367"/>
          </a:xfrm>
        </p:spPr>
        <p:txBody>
          <a:bodyPr/>
          <a:lstStyle/>
          <a:p>
            <a:r>
              <a:rPr lang="en-GB" sz="1400" dirty="0">
                <a:solidFill>
                  <a:srgbClr val="002060"/>
                </a:solidFill>
                <a:latin typeface="Berlin Sans FB" panose="020E0602020502020306" pitchFamily="34" charset="0"/>
              </a:rPr>
              <a:t>1. Do you know any countries that are in Europe ?</a:t>
            </a:r>
          </a:p>
          <a:p>
            <a:r>
              <a:rPr lang="en-GB" sz="1400" dirty="0">
                <a:solidFill>
                  <a:srgbClr val="002060"/>
                </a:solidFill>
                <a:latin typeface="Berlin Sans FB" panose="020E0602020502020306" pitchFamily="34" charset="0"/>
              </a:rPr>
              <a:t>2. The word Luftwaffe means ‘Air Weapon’</a:t>
            </a:r>
          </a:p>
          <a:p>
            <a:r>
              <a:rPr lang="en-GB" sz="1400" dirty="0">
                <a:solidFill>
                  <a:srgbClr val="002060"/>
                </a:solidFill>
                <a:latin typeface="Berlin Sans FB" panose="020E0602020502020306" pitchFamily="34" charset="0"/>
              </a:rPr>
              <a:t>3. Do you know what the number is given in the information, of the children who were evacuated ?</a:t>
            </a:r>
          </a:p>
          <a:p>
            <a:r>
              <a:rPr lang="en-GB" sz="1400" dirty="0">
                <a:solidFill>
                  <a:srgbClr val="002060"/>
                </a:solidFill>
                <a:latin typeface="Berlin Sans FB" panose="020E0602020502020306" pitchFamily="34" charset="0"/>
              </a:rPr>
              <a:t>4.  What do you see in the photo ? </a:t>
            </a:r>
          </a:p>
          <a:p>
            <a:r>
              <a:rPr lang="en-GB" sz="1400" dirty="0">
                <a:solidFill>
                  <a:srgbClr val="002060"/>
                </a:solidFill>
                <a:latin typeface="Berlin Sans FB" panose="020E0602020502020306" pitchFamily="34" charset="0"/>
              </a:rPr>
              <a:t>6. What does declared mean?</a:t>
            </a:r>
          </a:p>
          <a:p>
            <a:r>
              <a:rPr lang="en-GB" sz="1400" dirty="0">
                <a:solidFill>
                  <a:srgbClr val="002060"/>
                </a:solidFill>
                <a:latin typeface="Berlin Sans FB" panose="020E0602020502020306" pitchFamily="34" charset="0"/>
              </a:rPr>
              <a:t>7. When did Evacuation end?</a:t>
            </a:r>
          </a:p>
          <a:p>
            <a:r>
              <a:rPr lang="en-GB" sz="1400" dirty="0">
                <a:solidFill>
                  <a:srgbClr val="002060"/>
                </a:solidFill>
                <a:latin typeface="Berlin Sans FB" panose="020E0602020502020306" pitchFamily="34" charset="0"/>
              </a:rPr>
              <a:t>From September 1944, the evacuation process was officially halted and reversed for most areas except for London and the east coast. Returning to London was not officially approved until June 1945. In March 1946, the billeting scheme was ended, with 38,000 people still without homes. </a:t>
            </a:r>
          </a:p>
          <a:p>
            <a:endParaRPr lang="en-GB" sz="1400" dirty="0">
              <a:solidFill>
                <a:srgbClr val="002060"/>
              </a:solidFill>
              <a:latin typeface="Berlin Sans FB" panose="020E0602020502020306" pitchFamily="34" charset="0"/>
            </a:endParaRPr>
          </a:p>
          <a:p>
            <a:r>
              <a:rPr lang="en-GB" sz="1100" i="1" dirty="0">
                <a:latin typeface="Berlin Sans FB" panose="020E0602020502020306" pitchFamily="34" charset="0"/>
              </a:rPr>
              <a:t>https://www.google.com/search?q=When+did+evacuation+in+WW2+end</a:t>
            </a:r>
            <a:r>
              <a:rPr lang="en-GB" sz="1100" i="1" dirty="0"/>
              <a:t>&amp;oq=When+did+evacuation+in+WW2+end&amp;gs_lcrp=EgZjaHJvbWUyBggAEEUYOTIHCAEQIRigATIHCAIQIRigATIHCAMQIRigATIHCAQQIRigATIKCAUQIRgWGB0YHjIKCAYQIRgWGB0YHjIKCAcQIRgWGB0YHjIKCAgQIRgWGB0YHjIKCAkQIRgWGB0YHtIBCTExNzQzajFqN6gCALACAA&amp;sourceid=chrome&amp;ie=UTF-8     </a:t>
            </a:r>
          </a:p>
          <a:p>
            <a:endParaRPr lang="en-GB" sz="1100" dirty="0"/>
          </a:p>
          <a:p>
            <a:endParaRPr lang="en-GB" sz="1400" dirty="0">
              <a:solidFill>
                <a:srgbClr val="FF0000"/>
              </a:solidFill>
              <a:latin typeface="Berlin Sans FB" panose="020E0602020502020306" pitchFamily="34" charset="0"/>
            </a:endParaRPr>
          </a:p>
          <a:p>
            <a:pPr marL="285750" indent="-285750">
              <a:buFont typeface="Wingdings" panose="05000000000000000000" pitchFamily="2" charset="2"/>
              <a:buChar char="Ø"/>
            </a:pPr>
            <a:r>
              <a:rPr lang="en-GB" sz="1400" dirty="0">
                <a:solidFill>
                  <a:srgbClr val="FF0000"/>
                </a:solidFill>
                <a:latin typeface="Berlin Sans FB" panose="020E0602020502020306" pitchFamily="34" charset="0"/>
              </a:rPr>
              <a:t> Evacuation – areas where heavy bombing was expected.</a:t>
            </a:r>
          </a:p>
          <a:p>
            <a:endParaRPr lang="en-GB" sz="1400" dirty="0">
              <a:solidFill>
                <a:srgbClr val="FF0000"/>
              </a:solidFill>
              <a:latin typeface="Berlin Sans FB" panose="020E0602020502020306" pitchFamily="34" charset="0"/>
            </a:endParaRPr>
          </a:p>
          <a:p>
            <a:pPr marL="285750" indent="-285750">
              <a:buFont typeface="Wingdings" panose="05000000000000000000" pitchFamily="2" charset="2"/>
              <a:buChar char="Ø"/>
            </a:pPr>
            <a:r>
              <a:rPr lang="en-GB" sz="1400" dirty="0">
                <a:solidFill>
                  <a:srgbClr val="FF0000"/>
                </a:solidFill>
                <a:latin typeface="Berlin Sans FB" panose="020E0602020502020306" pitchFamily="34" charset="0"/>
              </a:rPr>
              <a:t> Neutral – areas that would not need to send or receive evacuees.</a:t>
            </a:r>
          </a:p>
          <a:p>
            <a:pPr marL="285750" indent="-285750">
              <a:buFont typeface="Wingdings" panose="05000000000000000000" pitchFamily="2" charset="2"/>
              <a:buChar char="Ø"/>
            </a:pPr>
            <a:endParaRPr lang="en-GB" sz="1400" dirty="0">
              <a:solidFill>
                <a:srgbClr val="FF0000"/>
              </a:solidFill>
              <a:latin typeface="Berlin Sans FB" panose="020E0602020502020306" pitchFamily="34" charset="0"/>
            </a:endParaRPr>
          </a:p>
          <a:p>
            <a:pPr marL="285750" indent="-285750">
              <a:buFont typeface="Wingdings" panose="05000000000000000000" pitchFamily="2" charset="2"/>
              <a:buChar char="Ø"/>
            </a:pPr>
            <a:r>
              <a:rPr lang="en-GB" sz="1400" dirty="0">
                <a:solidFill>
                  <a:srgbClr val="FF0000"/>
                </a:solidFill>
                <a:latin typeface="Berlin Sans FB" panose="020E0602020502020306" pitchFamily="34" charset="0"/>
              </a:rPr>
              <a:t> Reception – rural areas where evacuees would be sent.              </a:t>
            </a:r>
          </a:p>
          <a:p>
            <a:endParaRPr lang="en-GB" sz="1400" dirty="0">
              <a:latin typeface="Berlin Sans FB" panose="020E0602020502020306" pitchFamily="34" charset="0"/>
            </a:endParaRPr>
          </a:p>
        </p:txBody>
      </p:sp>
      <p:sp>
        <p:nvSpPr>
          <p:cNvPr id="4" name="Slide Number Placeholder 3"/>
          <p:cNvSpPr>
            <a:spLocks noGrp="1"/>
          </p:cNvSpPr>
          <p:nvPr>
            <p:ph type="sldNum" sz="quarter" idx="5"/>
          </p:nvPr>
        </p:nvSpPr>
        <p:spPr/>
        <p:txBody>
          <a:bodyPr/>
          <a:lstStyle/>
          <a:p>
            <a:fld id="{336377AD-0888-44B0-A361-34473A518427}" type="slidenum">
              <a:rPr lang="en-GB" smtClean="0"/>
              <a:t>3</a:t>
            </a:fld>
            <a:endParaRPr lang="en-GB"/>
          </a:p>
        </p:txBody>
      </p:sp>
    </p:spTree>
    <p:extLst>
      <p:ext uri="{BB962C8B-B14F-4D97-AF65-F5344CB8AC3E}">
        <p14:creationId xmlns:p14="http://schemas.microsoft.com/office/powerpoint/2010/main" val="2766843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935038"/>
            <a:ext cx="5969000" cy="3357562"/>
          </a:xfrm>
        </p:spPr>
      </p:sp>
      <p:sp>
        <p:nvSpPr>
          <p:cNvPr id="3" name="Notes Placeholder 2"/>
          <p:cNvSpPr>
            <a:spLocks noGrp="1"/>
          </p:cNvSpPr>
          <p:nvPr>
            <p:ph type="body" idx="1"/>
          </p:nvPr>
        </p:nvSpPr>
        <p:spPr>
          <a:xfrm>
            <a:off x="685800" y="4615446"/>
            <a:ext cx="5486400" cy="3916115"/>
          </a:xfrm>
        </p:spPr>
        <p:txBody>
          <a:bodyPr/>
          <a:lstStyle/>
          <a:p>
            <a:endParaRPr lang="en-GB" sz="1400" dirty="0">
              <a:solidFill>
                <a:srgbClr val="002060"/>
              </a:solidFill>
              <a:latin typeface="Berlin Sans FB" panose="020E0602020502020306" pitchFamily="34" charset="0"/>
            </a:endParaRPr>
          </a:p>
          <a:p>
            <a:endParaRPr lang="en-GB" sz="1400" dirty="0">
              <a:solidFill>
                <a:srgbClr val="002060"/>
              </a:solidFill>
              <a:latin typeface="Berlin Sans FB" panose="020E0602020502020306" pitchFamily="34" charset="0"/>
            </a:endParaRPr>
          </a:p>
          <a:p>
            <a:pPr lvl="1"/>
            <a:r>
              <a:rPr lang="en-GB" sz="1400" dirty="0">
                <a:solidFill>
                  <a:srgbClr val="002060"/>
                </a:solidFill>
                <a:latin typeface="Berlin Sans FB" panose="020E0602020502020306" pitchFamily="34" charset="0"/>
              </a:rPr>
              <a:t>  1. Can you think how it would feel to have bombs being dropped near your home every day and night for 11 weeks?</a:t>
            </a:r>
          </a:p>
          <a:p>
            <a:pPr lvl="1"/>
            <a:r>
              <a:rPr lang="en-GB" sz="1400" dirty="0">
                <a:solidFill>
                  <a:srgbClr val="002060"/>
                </a:solidFill>
                <a:latin typeface="Berlin Sans FB" panose="020E0602020502020306" pitchFamily="34" charset="0"/>
              </a:rPr>
              <a:t> 2. How many  months is that ?</a:t>
            </a:r>
          </a:p>
          <a:p>
            <a:pPr lvl="1"/>
            <a:r>
              <a:rPr lang="en-GB" sz="1400" dirty="0">
                <a:solidFill>
                  <a:srgbClr val="002060"/>
                </a:solidFill>
                <a:latin typeface="Berlin Sans FB" panose="020E0602020502020306" pitchFamily="34" charset="0"/>
              </a:rPr>
              <a:t> 3. Look at the map, which bombed cities are closest to Dorset? </a:t>
            </a:r>
          </a:p>
          <a:p>
            <a:pPr lvl="1"/>
            <a:r>
              <a:rPr lang="en-GB" sz="1400" dirty="0">
                <a:solidFill>
                  <a:srgbClr val="002060"/>
                </a:solidFill>
                <a:latin typeface="Berlin Sans FB" panose="020E0602020502020306" pitchFamily="34" charset="0"/>
              </a:rPr>
              <a:t> 4. look at the key- which UK city had the most explosives dropped on it?</a:t>
            </a:r>
          </a:p>
          <a:p>
            <a:pPr lvl="1"/>
            <a:endParaRPr lang="en-GB" sz="1400" dirty="0">
              <a:latin typeface="Berlin Sans FB" panose="020E0602020502020306" pitchFamily="34" charset="0"/>
            </a:endParaRPr>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r>
              <a:rPr lang="en-GB" dirty="0">
                <a:hlinkClick r:id="rId3"/>
              </a:rPr>
              <a:t>https://www.historyextra.com/period/second-world-war/persuading-the-people-british-propaganda-in-the-second-world-war/</a:t>
            </a:r>
            <a:r>
              <a:rPr lang="en-GB" dirty="0"/>
              <a:t> </a:t>
            </a:r>
          </a:p>
        </p:txBody>
      </p:sp>
      <p:sp>
        <p:nvSpPr>
          <p:cNvPr id="4" name="Slide Number Placeholder 3"/>
          <p:cNvSpPr>
            <a:spLocks noGrp="1"/>
          </p:cNvSpPr>
          <p:nvPr>
            <p:ph type="sldNum" sz="quarter" idx="5"/>
          </p:nvPr>
        </p:nvSpPr>
        <p:spPr/>
        <p:txBody>
          <a:bodyPr/>
          <a:lstStyle/>
          <a:p>
            <a:fld id="{336377AD-0888-44B0-A361-34473A518427}" type="slidenum">
              <a:rPr lang="en-GB" smtClean="0"/>
              <a:t>4</a:t>
            </a:fld>
            <a:endParaRPr lang="en-GB"/>
          </a:p>
        </p:txBody>
      </p:sp>
    </p:spTree>
    <p:extLst>
      <p:ext uri="{BB962C8B-B14F-4D97-AF65-F5344CB8AC3E}">
        <p14:creationId xmlns:p14="http://schemas.microsoft.com/office/powerpoint/2010/main" val="21492050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765175"/>
            <a:ext cx="5969000" cy="3357563"/>
          </a:xfrm>
        </p:spPr>
      </p:sp>
      <p:sp>
        <p:nvSpPr>
          <p:cNvPr id="3" name="Notes Placeholder 2"/>
          <p:cNvSpPr>
            <a:spLocks noGrp="1"/>
          </p:cNvSpPr>
          <p:nvPr>
            <p:ph type="body" idx="1"/>
          </p:nvPr>
        </p:nvSpPr>
        <p:spPr>
          <a:xfrm>
            <a:off x="617433" y="4512897"/>
            <a:ext cx="5486400" cy="3916115"/>
          </a:xfrm>
        </p:spPr>
        <p:txBody>
          <a:bodyPr/>
          <a:lstStyle/>
          <a:p>
            <a:endParaRPr lang="en-GB" dirty="0"/>
          </a:p>
          <a:p>
            <a:r>
              <a:rPr lang="en-GB" dirty="0">
                <a:latin typeface="Berlin Sans FB" panose="020E0602020502020306" pitchFamily="34" charset="0"/>
              </a:rPr>
              <a:t>1</a:t>
            </a:r>
            <a:r>
              <a:rPr lang="en-GB" sz="1400" dirty="0">
                <a:latin typeface="Berlin Sans FB" panose="020E0602020502020306" pitchFamily="34" charset="0"/>
              </a:rPr>
              <a:t>. </a:t>
            </a:r>
            <a:r>
              <a:rPr lang="en-GB" sz="1400" b="1" dirty="0">
                <a:solidFill>
                  <a:srgbClr val="002060"/>
                </a:solidFill>
                <a:latin typeface="Berlin Sans FB" panose="020E0602020502020306" pitchFamily="34" charset="0"/>
              </a:rPr>
              <a:t>43,500 </a:t>
            </a:r>
            <a:r>
              <a:rPr lang="en-GB" sz="1400" dirty="0">
                <a:solidFill>
                  <a:srgbClr val="002060"/>
                </a:solidFill>
                <a:latin typeface="Berlin Sans FB" panose="020E0602020502020306" pitchFamily="34" charset="0"/>
              </a:rPr>
              <a:t>is equivalent to the population of Salisbury or Winchester  </a:t>
            </a:r>
          </a:p>
          <a:p>
            <a:r>
              <a:rPr lang="en-GB" sz="1400" dirty="0">
                <a:solidFill>
                  <a:srgbClr val="002060"/>
                </a:solidFill>
                <a:latin typeface="Berlin Sans FB" panose="020E0602020502020306" pitchFamily="34" charset="0"/>
                <a:hlinkClick r:id="rId3">
                  <a:extLst>
                    <a:ext uri="{A12FA001-AC4F-418D-AE19-62706E023703}">
                      <ahyp:hlinkClr xmlns:ahyp="http://schemas.microsoft.com/office/drawing/2018/hyperlinkcolor" val="tx"/>
                    </a:ext>
                  </a:extLst>
                </a:hlinkClick>
              </a:rPr>
              <a:t>https://worldpopulationreview.com/countries/cities/united-kingdom</a:t>
            </a:r>
            <a:endParaRPr lang="en-GB" sz="1400" dirty="0">
              <a:solidFill>
                <a:srgbClr val="002060"/>
              </a:solidFill>
              <a:latin typeface="Berlin Sans FB" panose="020E0602020502020306" pitchFamily="34" charset="0"/>
            </a:endParaRPr>
          </a:p>
          <a:p>
            <a:r>
              <a:rPr lang="en-GB" sz="1400" dirty="0">
                <a:solidFill>
                  <a:srgbClr val="002060"/>
                </a:solidFill>
                <a:latin typeface="Berlin Sans FB" panose="020E0602020502020306" pitchFamily="34" charset="0"/>
              </a:rPr>
              <a:t>Roughly 40,000 civilians have been killed in Gaza in approx. 9 months</a:t>
            </a:r>
          </a:p>
          <a:p>
            <a:r>
              <a:rPr lang="en-GB" sz="1400" dirty="0">
                <a:solidFill>
                  <a:srgbClr val="002060"/>
                </a:solidFill>
                <a:latin typeface="Berlin Sans FB" panose="020E0602020502020306" pitchFamily="34" charset="0"/>
              </a:rPr>
              <a:t>2. Can you add together the number of children killed or seriously wounded ? Why are there more </a:t>
            </a:r>
            <a:r>
              <a:rPr lang="en-GB" sz="1400" dirty="0" err="1">
                <a:solidFill>
                  <a:srgbClr val="002060"/>
                </a:solidFill>
                <a:latin typeface="Berlin Sans FB" panose="020E0602020502020306" pitchFamily="34" charset="0"/>
              </a:rPr>
              <a:t>cjildren</a:t>
            </a:r>
            <a:r>
              <a:rPr lang="en-GB" sz="1400" dirty="0">
                <a:solidFill>
                  <a:srgbClr val="002060"/>
                </a:solidFill>
                <a:latin typeface="Berlin Sans FB" panose="020E0602020502020306" pitchFamily="34" charset="0"/>
              </a:rPr>
              <a:t> killed in the 2-15 age group (more years included)</a:t>
            </a:r>
          </a:p>
          <a:p>
            <a:r>
              <a:rPr lang="en-GB" sz="1400" dirty="0">
                <a:solidFill>
                  <a:srgbClr val="002060"/>
                </a:solidFill>
                <a:latin typeface="Berlin Sans FB" panose="020E0602020502020306" pitchFamily="34" charset="0"/>
              </a:rPr>
              <a:t>3. What are your thoughts on this ? How does this make you feel?</a:t>
            </a:r>
          </a:p>
          <a:p>
            <a:endParaRPr lang="en-GB" dirty="0">
              <a:latin typeface="Berlin Sans FB" panose="020E0602020502020306" pitchFamily="34" charset="0"/>
            </a:endParaRPr>
          </a:p>
          <a:p>
            <a:endParaRPr lang="en-GB" dirty="0">
              <a:latin typeface="Berlin Sans FB" panose="020E0602020502020306" pitchFamily="34" charset="0"/>
            </a:endParaRPr>
          </a:p>
          <a:p>
            <a:pPr marL="171450" indent="-171450">
              <a:buFont typeface="Wingdings" panose="05000000000000000000" pitchFamily="2" charset="2"/>
              <a:buChar char="Ø"/>
            </a:pPr>
            <a:r>
              <a:rPr lang="en-GB" dirty="0">
                <a:solidFill>
                  <a:srgbClr val="FF0000"/>
                </a:solidFill>
                <a:latin typeface="Berlin Sans FB" panose="020E0602020502020306" pitchFamily="34" charset="0"/>
              </a:rPr>
              <a:t>Civilian - In a military situation, civilian is used to describe people or things that are not military. (</a:t>
            </a:r>
            <a:r>
              <a:rPr lang="en-GB" dirty="0" err="1">
                <a:solidFill>
                  <a:srgbClr val="FF0000"/>
                </a:solidFill>
                <a:latin typeface="Berlin Sans FB" panose="020E0602020502020306" pitchFamily="34" charset="0"/>
              </a:rPr>
              <a:t>Adj</a:t>
            </a:r>
            <a:r>
              <a:rPr lang="en-GB" dirty="0">
                <a:solidFill>
                  <a:srgbClr val="FF0000"/>
                </a:solidFill>
                <a:latin typeface="Berlin Sans FB" panose="020E0602020502020306" pitchFamily="34" charset="0"/>
              </a:rPr>
              <a:t>)</a:t>
            </a:r>
          </a:p>
          <a:p>
            <a:endParaRPr lang="en-GB" dirty="0">
              <a:solidFill>
                <a:srgbClr val="FF0000"/>
              </a:solidFill>
              <a:latin typeface="Berlin Sans FB" panose="020E0602020502020306" pitchFamily="34" charset="0"/>
            </a:endParaRPr>
          </a:p>
          <a:p>
            <a:pPr marL="171450" indent="-171450">
              <a:buFont typeface="Wingdings" panose="05000000000000000000" pitchFamily="2" charset="2"/>
              <a:buChar char="Ø"/>
            </a:pPr>
            <a:r>
              <a:rPr lang="en-GB" dirty="0">
                <a:solidFill>
                  <a:srgbClr val="FF0000"/>
                </a:solidFill>
                <a:latin typeface="Berlin Sans FB" panose="020E0602020502020306" pitchFamily="34" charset="0"/>
              </a:rPr>
              <a:t>Mortally - causing death (</a:t>
            </a:r>
            <a:r>
              <a:rPr lang="en-GB" dirty="0" err="1">
                <a:solidFill>
                  <a:srgbClr val="FF0000"/>
                </a:solidFill>
                <a:latin typeface="Berlin Sans FB" panose="020E0602020502020306" pitchFamily="34" charset="0"/>
              </a:rPr>
              <a:t>adj</a:t>
            </a:r>
            <a:r>
              <a:rPr lang="en-GB" dirty="0">
                <a:solidFill>
                  <a:srgbClr val="FF0000"/>
                </a:solidFill>
                <a:latin typeface="Berlin Sans FB" panose="020E0602020502020306" pitchFamily="34" charset="0"/>
              </a:rPr>
              <a:t>)  Mortal (n)</a:t>
            </a:r>
          </a:p>
        </p:txBody>
      </p:sp>
      <p:sp>
        <p:nvSpPr>
          <p:cNvPr id="4" name="Slide Number Placeholder 3"/>
          <p:cNvSpPr>
            <a:spLocks noGrp="1"/>
          </p:cNvSpPr>
          <p:nvPr>
            <p:ph type="sldNum" sz="quarter" idx="5"/>
          </p:nvPr>
        </p:nvSpPr>
        <p:spPr/>
        <p:txBody>
          <a:bodyPr/>
          <a:lstStyle/>
          <a:p>
            <a:fld id="{336377AD-0888-44B0-A361-34473A518427}" type="slidenum">
              <a:rPr lang="en-GB" smtClean="0"/>
              <a:t>5</a:t>
            </a:fld>
            <a:endParaRPr lang="en-GB"/>
          </a:p>
        </p:txBody>
      </p:sp>
    </p:spTree>
    <p:extLst>
      <p:ext uri="{BB962C8B-B14F-4D97-AF65-F5344CB8AC3E}">
        <p14:creationId xmlns:p14="http://schemas.microsoft.com/office/powerpoint/2010/main" val="13486425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GB" sz="1400" dirty="0">
                <a:solidFill>
                  <a:srgbClr val="002060"/>
                </a:solidFill>
                <a:latin typeface="Berlin Sans FB" panose="020E0602020502020306" pitchFamily="34" charset="0"/>
              </a:rPr>
              <a:t>What does ‘non–essential’ mean</a:t>
            </a:r>
          </a:p>
          <a:p>
            <a:pPr marL="228600" indent="-228600">
              <a:buAutoNum type="arabicPeriod"/>
            </a:pPr>
            <a:r>
              <a:rPr lang="en-GB" sz="1400" dirty="0">
                <a:solidFill>
                  <a:srgbClr val="002060"/>
                </a:solidFill>
                <a:latin typeface="Berlin Sans FB" panose="020E0602020502020306" pitchFamily="34" charset="0"/>
              </a:rPr>
              <a:t>Who do you think ‘essential’ people were ? Make a list.</a:t>
            </a:r>
          </a:p>
          <a:p>
            <a:pPr marL="228600" indent="-228600">
              <a:buAutoNum type="arabicPeriod"/>
            </a:pPr>
            <a:r>
              <a:rPr lang="en-GB" sz="1400" dirty="0">
                <a:solidFill>
                  <a:srgbClr val="002060"/>
                </a:solidFill>
                <a:latin typeface="Berlin Sans FB" panose="020E0602020502020306" pitchFamily="34" charset="0"/>
              </a:rPr>
              <a:t>Why were they essential ?</a:t>
            </a:r>
          </a:p>
          <a:p>
            <a:pPr marL="228600" indent="-228600">
              <a:buAutoNum type="arabicPeriod"/>
            </a:pPr>
            <a:r>
              <a:rPr lang="en-GB" sz="1400" dirty="0">
                <a:solidFill>
                  <a:srgbClr val="002060"/>
                </a:solidFill>
                <a:latin typeface="Berlin Sans FB" panose="020E0602020502020306" pitchFamily="34" charset="0"/>
              </a:rPr>
              <a:t>Were there any essential jobs in the countryside ?</a:t>
            </a:r>
          </a:p>
          <a:p>
            <a:pPr marL="228600" indent="-228600">
              <a:buAutoNum type="arabicPeriod"/>
            </a:pPr>
            <a:endParaRPr lang="en-GB" sz="1400" dirty="0">
              <a:solidFill>
                <a:srgbClr val="002060"/>
              </a:solidFill>
              <a:latin typeface="Berlin Sans FB" panose="020E0602020502020306" pitchFamily="34" charset="0"/>
            </a:endParaRPr>
          </a:p>
          <a:p>
            <a:pPr marL="228600" indent="-228600">
              <a:buAutoNum type="arabicPeriod"/>
            </a:pPr>
            <a:r>
              <a:rPr lang="en-GB" sz="1400" dirty="0">
                <a:solidFill>
                  <a:srgbClr val="002060"/>
                </a:solidFill>
                <a:latin typeface="Berlin Sans FB" panose="020E0602020502020306" pitchFamily="34" charset="0"/>
              </a:rPr>
              <a:t>Work sheet ‘Operation Pied Piper’</a:t>
            </a:r>
          </a:p>
          <a:p>
            <a:endParaRPr lang="en-GB" sz="1400" dirty="0">
              <a:solidFill>
                <a:srgbClr val="002060"/>
              </a:solidFill>
              <a:latin typeface="Berlin Sans FB" panose="020E0602020502020306" pitchFamily="34" charset="0"/>
            </a:endParaRPr>
          </a:p>
          <a:p>
            <a:pPr marL="228600" indent="-228600">
              <a:buAutoNum type="arabicPeriod"/>
            </a:pPr>
            <a:r>
              <a:rPr lang="en-GB" sz="1400" dirty="0">
                <a:solidFill>
                  <a:srgbClr val="002060"/>
                </a:solidFill>
                <a:latin typeface="Berlin Sans FB" panose="020E0602020502020306" pitchFamily="34" charset="0"/>
              </a:rPr>
              <a:t>Image  DHC - D-2571    </a:t>
            </a:r>
          </a:p>
          <a:p>
            <a:pPr marL="228600" indent="-228600">
              <a:buAutoNum type="arabicPeriod"/>
            </a:pPr>
            <a:endParaRPr lang="en-GB" sz="1400" dirty="0">
              <a:latin typeface="Berlin Sans FB" panose="020E0602020502020306" pitchFamily="34" charset="0"/>
            </a:endParaRPr>
          </a:p>
          <a:p>
            <a:pPr marL="228600" indent="-228600">
              <a:buAutoNum type="arabicPeriod"/>
            </a:pPr>
            <a:endParaRPr lang="en-GB" sz="1400" dirty="0">
              <a:latin typeface="Berlin Sans FB" panose="020E0602020502020306" pitchFamily="34" charset="0"/>
            </a:endParaRPr>
          </a:p>
        </p:txBody>
      </p:sp>
      <p:sp>
        <p:nvSpPr>
          <p:cNvPr id="4" name="Slide Number Placeholder 3"/>
          <p:cNvSpPr>
            <a:spLocks noGrp="1"/>
          </p:cNvSpPr>
          <p:nvPr>
            <p:ph type="sldNum" sz="quarter" idx="5"/>
          </p:nvPr>
        </p:nvSpPr>
        <p:spPr/>
        <p:txBody>
          <a:bodyPr/>
          <a:lstStyle/>
          <a:p>
            <a:fld id="{336377AD-0888-44B0-A361-34473A518427}" type="slidenum">
              <a:rPr lang="en-GB" smtClean="0"/>
              <a:t>6</a:t>
            </a:fld>
            <a:endParaRPr lang="en-GB"/>
          </a:p>
        </p:txBody>
      </p:sp>
      <p:pic>
        <p:nvPicPr>
          <p:cNvPr id="6" name="Picture 5">
            <a:extLst>
              <a:ext uri="{FF2B5EF4-FFF2-40B4-BE49-F238E27FC236}">
                <a16:creationId xmlns:a16="http://schemas.microsoft.com/office/drawing/2014/main" id="{6E90ACE1-8A67-C14D-1685-990FF2314B2F}"/>
              </a:ext>
            </a:extLst>
          </p:cNvPr>
          <p:cNvPicPr>
            <a:picLocks noChangeAspect="1"/>
          </p:cNvPicPr>
          <p:nvPr/>
        </p:nvPicPr>
        <p:blipFill rotWithShape="1">
          <a:blip r:embed="rId3">
            <a:extLst>
              <a:ext uri="{28A0092B-C50C-407E-A947-70E740481C1C}">
                <a14:useLocalDpi xmlns:a14="http://schemas.microsoft.com/office/drawing/2010/main" val="0"/>
              </a:ext>
            </a:extLst>
          </a:blip>
          <a:srcRect t="-548" r="18715" b="26593"/>
          <a:stretch/>
        </p:blipFill>
        <p:spPr bwMode="auto">
          <a:xfrm>
            <a:off x="1025066" y="6682219"/>
            <a:ext cx="2300605" cy="132715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614582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GB" sz="1200" dirty="0">
              <a:latin typeface="Berlin Sans FB" panose="020E0602020502020306" pitchFamily="34" charset="0"/>
            </a:endParaRPr>
          </a:p>
          <a:p>
            <a:r>
              <a:rPr lang="en-GB" sz="1400" dirty="0">
                <a:latin typeface="Berlin Sans FB" panose="020E0602020502020306" pitchFamily="34" charset="0"/>
              </a:rPr>
              <a:t>   1</a:t>
            </a:r>
            <a:r>
              <a:rPr lang="en-GB" sz="1400" dirty="0">
                <a:solidFill>
                  <a:srgbClr val="002060"/>
                </a:solidFill>
                <a:latin typeface="Berlin Sans FB" panose="020E0602020502020306" pitchFamily="34" charset="0"/>
              </a:rPr>
              <a:t>. Complete the Map Exercise 1 </a:t>
            </a:r>
          </a:p>
          <a:p>
            <a:r>
              <a:rPr lang="en-GB" sz="1400" dirty="0">
                <a:solidFill>
                  <a:srgbClr val="002060"/>
                </a:solidFill>
                <a:latin typeface="Berlin Sans FB" panose="020E0602020502020306" pitchFamily="34" charset="0"/>
              </a:rPr>
              <a:t> ‘Where did the evacuees find homes in Dorset ?’</a:t>
            </a:r>
          </a:p>
          <a:p>
            <a:r>
              <a:rPr lang="en-GB" sz="1400" dirty="0">
                <a:solidFill>
                  <a:srgbClr val="002060"/>
                </a:solidFill>
                <a:latin typeface="Berlin Sans FB" panose="020E0602020502020306" pitchFamily="34" charset="0"/>
              </a:rPr>
              <a:t>   </a:t>
            </a:r>
          </a:p>
          <a:p>
            <a:r>
              <a:rPr lang="en-GB" sz="1400" dirty="0">
                <a:solidFill>
                  <a:srgbClr val="002060"/>
                </a:solidFill>
                <a:latin typeface="Berlin Sans FB" panose="020E0602020502020306" pitchFamily="34" charset="0"/>
              </a:rPr>
              <a:t>   2. Can you find the Docks and Ports on the Map?</a:t>
            </a:r>
          </a:p>
          <a:p>
            <a:endParaRPr lang="en-GB" sz="1400" dirty="0">
              <a:latin typeface="Berlin Sans FB" panose="020E0602020502020306" pitchFamily="34" charset="0"/>
            </a:endParaRPr>
          </a:p>
          <a:p>
            <a:r>
              <a:rPr lang="en-GB" sz="1400" i="1" dirty="0">
                <a:solidFill>
                  <a:srgbClr val="002060"/>
                </a:solidFill>
                <a:latin typeface="Berlin Sans FB" panose="020E0602020502020306" pitchFamily="34" charset="0"/>
              </a:rPr>
              <a:t>Image - Children sitting on an air raid shelter watch aircraft pass over their garden in 1944. © IWM D20623</a:t>
            </a:r>
            <a:endParaRPr lang="en-GB" sz="1400" i="1" dirty="0">
              <a:latin typeface="Berlin Sans FB" panose="020E0602020502020306" pitchFamily="34" charset="0"/>
            </a:endParaRPr>
          </a:p>
        </p:txBody>
      </p:sp>
      <p:sp>
        <p:nvSpPr>
          <p:cNvPr id="4" name="Slide Number Placeholder 3"/>
          <p:cNvSpPr>
            <a:spLocks noGrp="1"/>
          </p:cNvSpPr>
          <p:nvPr>
            <p:ph type="sldNum" sz="quarter" idx="5"/>
          </p:nvPr>
        </p:nvSpPr>
        <p:spPr/>
        <p:txBody>
          <a:bodyPr/>
          <a:lstStyle/>
          <a:p>
            <a:fld id="{336377AD-0888-44B0-A361-34473A518427}" type="slidenum">
              <a:rPr lang="en-GB" smtClean="0"/>
              <a:t>7</a:t>
            </a:fld>
            <a:endParaRPr lang="en-GB"/>
          </a:p>
        </p:txBody>
      </p:sp>
    </p:spTree>
    <p:extLst>
      <p:ext uri="{BB962C8B-B14F-4D97-AF65-F5344CB8AC3E}">
        <p14:creationId xmlns:p14="http://schemas.microsoft.com/office/powerpoint/2010/main" val="4994102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786362"/>
            <a:ext cx="5486400" cy="5003681"/>
          </a:xfrm>
        </p:spPr>
        <p:txBody>
          <a:bodyPr/>
          <a:lstStyle/>
          <a:p>
            <a:r>
              <a:rPr lang="en-GB" sz="1400" dirty="0">
                <a:latin typeface="Berlin Sans FB" panose="020E0602020502020306" pitchFamily="34" charset="0"/>
              </a:rPr>
              <a:t>1. </a:t>
            </a:r>
            <a:r>
              <a:rPr lang="en-GB" sz="1400" dirty="0">
                <a:solidFill>
                  <a:srgbClr val="002060"/>
                </a:solidFill>
                <a:latin typeface="Berlin Sans FB" panose="020E0602020502020306" pitchFamily="34" charset="0"/>
              </a:rPr>
              <a:t>Who are the posters aimed at? </a:t>
            </a:r>
          </a:p>
          <a:p>
            <a:r>
              <a:rPr lang="en-GB" sz="1400" dirty="0">
                <a:solidFill>
                  <a:srgbClr val="002060"/>
                </a:solidFill>
                <a:latin typeface="Berlin Sans FB" panose="020E0602020502020306" pitchFamily="34" charset="0"/>
              </a:rPr>
              <a:t>2. Why do you think mothers wanted to take their children home?</a:t>
            </a:r>
          </a:p>
          <a:p>
            <a:r>
              <a:rPr lang="en-GB" sz="1400" dirty="0">
                <a:solidFill>
                  <a:srgbClr val="002060"/>
                </a:solidFill>
                <a:latin typeface="Berlin Sans FB" panose="020E0602020502020306" pitchFamily="34" charset="0"/>
              </a:rPr>
              <a:t>3, Who is the ghostly figure whispering ‘Take them back!’?</a:t>
            </a:r>
          </a:p>
          <a:p>
            <a:r>
              <a:rPr lang="en-GB" sz="1400" dirty="0">
                <a:solidFill>
                  <a:srgbClr val="002060"/>
                </a:solidFill>
                <a:latin typeface="Berlin Sans FB" panose="020E0602020502020306" pitchFamily="34" charset="0"/>
              </a:rPr>
              <a:t>4.  Hitler, who was Hitler?</a:t>
            </a:r>
          </a:p>
          <a:p>
            <a:r>
              <a:rPr lang="en-GB" sz="1400" dirty="0">
                <a:solidFill>
                  <a:srgbClr val="002060"/>
                </a:solidFill>
                <a:latin typeface="Berlin Sans FB" panose="020E0602020502020306" pitchFamily="34" charset="0"/>
              </a:rPr>
              <a:t>5. Where is he pointing?</a:t>
            </a:r>
          </a:p>
          <a:p>
            <a:r>
              <a:rPr lang="en-GB" sz="1400" dirty="0">
                <a:solidFill>
                  <a:srgbClr val="002060"/>
                </a:solidFill>
                <a:latin typeface="Berlin Sans FB" panose="020E0602020502020306" pitchFamily="34" charset="0"/>
              </a:rPr>
              <a:t>6. What does he want the mother to do and why?</a:t>
            </a:r>
          </a:p>
          <a:p>
            <a:r>
              <a:rPr lang="en-GB" sz="1400" dirty="0">
                <a:solidFill>
                  <a:srgbClr val="002060"/>
                </a:solidFill>
                <a:latin typeface="Berlin Sans FB" panose="020E0602020502020306" pitchFamily="34" charset="0"/>
              </a:rPr>
              <a:t>7. Why might this mother be tempted to ‘Take them back’?</a:t>
            </a:r>
          </a:p>
          <a:p>
            <a:r>
              <a:rPr lang="en-GB" sz="1400" dirty="0">
                <a:solidFill>
                  <a:srgbClr val="002060"/>
                </a:solidFill>
                <a:latin typeface="Berlin Sans FB" panose="020E0602020502020306" pitchFamily="34" charset="0"/>
              </a:rPr>
              <a:t>8, What ideas do you have for a Poster warning parents about staying in the cities?</a:t>
            </a:r>
          </a:p>
          <a:p>
            <a:endParaRPr lang="en-GB" sz="1400" dirty="0">
              <a:solidFill>
                <a:srgbClr val="002060"/>
              </a:solidFill>
              <a:latin typeface="Berlin Sans FB" panose="020E0602020502020306" pitchFamily="34" charset="0"/>
            </a:endParaRPr>
          </a:p>
          <a:p>
            <a:r>
              <a:rPr lang="en-GB" sz="1400" dirty="0">
                <a:solidFill>
                  <a:srgbClr val="002060"/>
                </a:solidFill>
                <a:latin typeface="Berlin Sans FB" panose="020E0602020502020306" pitchFamily="34" charset="0"/>
              </a:rPr>
              <a:t>Listen to: DHC - DSA 5 clip.a.wav Transcript</a:t>
            </a:r>
          </a:p>
          <a:p>
            <a:endParaRPr lang="en-GB" sz="1400" dirty="0">
              <a:latin typeface="Berlin Sans FB" panose="020E0602020502020306" pitchFamily="34" charset="0"/>
            </a:endParaRPr>
          </a:p>
        </p:txBody>
      </p:sp>
    </p:spTree>
    <p:extLst>
      <p:ext uri="{BB962C8B-B14F-4D97-AF65-F5344CB8AC3E}">
        <p14:creationId xmlns:p14="http://schemas.microsoft.com/office/powerpoint/2010/main" val="32464909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806450"/>
            <a:ext cx="5969000" cy="3357563"/>
          </a:xfrm>
        </p:spPr>
      </p:sp>
      <p:sp>
        <p:nvSpPr>
          <p:cNvPr id="3" name="Notes Placeholder 2"/>
          <p:cNvSpPr>
            <a:spLocks noGrp="1"/>
          </p:cNvSpPr>
          <p:nvPr>
            <p:ph type="body" idx="1"/>
          </p:nvPr>
        </p:nvSpPr>
        <p:spPr>
          <a:xfrm>
            <a:off x="608888" y="4470168"/>
            <a:ext cx="5486400" cy="3916115"/>
          </a:xfrm>
        </p:spPr>
        <p:txBody>
          <a:bodyPr/>
          <a:lstStyle/>
          <a:p>
            <a:endParaRPr lang="en-GB" dirty="0"/>
          </a:p>
          <a:p>
            <a:r>
              <a:rPr lang="en-GB" sz="1400" dirty="0">
                <a:latin typeface="Berlin Sans FB" panose="020E0602020502020306" pitchFamily="34" charset="0"/>
              </a:rPr>
              <a:t>   1. </a:t>
            </a:r>
            <a:r>
              <a:rPr lang="en-GB" sz="1400" dirty="0">
                <a:solidFill>
                  <a:srgbClr val="002060"/>
                </a:solidFill>
                <a:latin typeface="Berlin Sans FB" panose="020E0602020502020306" pitchFamily="34" charset="0"/>
              </a:rPr>
              <a:t>Using Map Exercise 2 :</a:t>
            </a:r>
          </a:p>
          <a:p>
            <a:endParaRPr lang="en-GB" sz="1400" dirty="0">
              <a:solidFill>
                <a:srgbClr val="002060"/>
              </a:solidFill>
              <a:latin typeface="Berlin Sans FB" panose="020E0602020502020306" pitchFamily="34" charset="0"/>
            </a:endParaRPr>
          </a:p>
          <a:p>
            <a:r>
              <a:rPr lang="en-GB" sz="1400" dirty="0">
                <a:solidFill>
                  <a:srgbClr val="002060"/>
                </a:solidFill>
                <a:latin typeface="Berlin Sans FB" panose="020E0602020502020306" pitchFamily="34" charset="0"/>
              </a:rPr>
              <a:t>  1.  Can you relate and mark the sites of aircraft lost, to:</a:t>
            </a:r>
          </a:p>
          <a:p>
            <a:r>
              <a:rPr lang="en-GB" sz="1400" dirty="0">
                <a:solidFill>
                  <a:srgbClr val="002060"/>
                </a:solidFill>
                <a:latin typeface="Berlin Sans FB" panose="020E0602020502020306" pitchFamily="34" charset="0"/>
              </a:rPr>
              <a:t>  a) places you have found</a:t>
            </a:r>
          </a:p>
          <a:p>
            <a:r>
              <a:rPr lang="en-GB" sz="1400" dirty="0">
                <a:solidFill>
                  <a:srgbClr val="002060"/>
                </a:solidFill>
                <a:latin typeface="Berlin Sans FB" panose="020E0602020502020306" pitchFamily="34" charset="0"/>
              </a:rPr>
              <a:t>  b) the children evacuated</a:t>
            </a:r>
          </a:p>
          <a:p>
            <a:endParaRPr lang="en-GB" sz="1400" dirty="0">
              <a:solidFill>
                <a:srgbClr val="002060"/>
              </a:solidFill>
              <a:latin typeface="Berlin Sans FB" panose="020E0602020502020306" pitchFamily="34" charset="0"/>
            </a:endParaRPr>
          </a:p>
          <a:p>
            <a:r>
              <a:rPr lang="en-GB" sz="1400" dirty="0">
                <a:solidFill>
                  <a:srgbClr val="002060"/>
                </a:solidFill>
                <a:latin typeface="Berlin Sans FB" panose="020E0602020502020306" pitchFamily="34" charset="0"/>
              </a:rPr>
              <a:t> 2.   Why do you think they were flying in this area ? </a:t>
            </a:r>
          </a:p>
          <a:p>
            <a:r>
              <a:rPr lang="en-GB" sz="1400" dirty="0">
                <a:solidFill>
                  <a:srgbClr val="002060"/>
                </a:solidFill>
                <a:latin typeface="Berlin Sans FB" panose="020E0602020502020306" pitchFamily="34" charset="0"/>
              </a:rPr>
              <a:t>       (e.g. On the way to the Docks, Bristol)</a:t>
            </a:r>
          </a:p>
        </p:txBody>
      </p:sp>
      <p:sp>
        <p:nvSpPr>
          <p:cNvPr id="4" name="Slide Number Placeholder 3"/>
          <p:cNvSpPr>
            <a:spLocks noGrp="1"/>
          </p:cNvSpPr>
          <p:nvPr>
            <p:ph type="sldNum" sz="quarter" idx="5"/>
          </p:nvPr>
        </p:nvSpPr>
        <p:spPr/>
        <p:txBody>
          <a:bodyPr/>
          <a:lstStyle/>
          <a:p>
            <a:fld id="{336377AD-0888-44B0-A361-34473A518427}" type="slidenum">
              <a:rPr lang="en-GB" smtClean="0"/>
              <a:t>9</a:t>
            </a:fld>
            <a:endParaRPr lang="en-GB"/>
          </a:p>
        </p:txBody>
      </p:sp>
    </p:spTree>
    <p:extLst>
      <p:ext uri="{BB962C8B-B14F-4D97-AF65-F5344CB8AC3E}">
        <p14:creationId xmlns:p14="http://schemas.microsoft.com/office/powerpoint/2010/main" val="626123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A7A2B-F1AA-D1A5-DF1F-5D6CB69FD3B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A8B8B79-6E86-B426-3491-D8022C95FB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C29F9B2-DD37-0ACC-B235-894C9432DCB7}"/>
              </a:ext>
            </a:extLst>
          </p:cNvPr>
          <p:cNvSpPr>
            <a:spLocks noGrp="1"/>
          </p:cNvSpPr>
          <p:nvPr>
            <p:ph type="dt" sz="half" idx="10"/>
          </p:nvPr>
        </p:nvSpPr>
        <p:spPr/>
        <p:txBody>
          <a:bodyPr/>
          <a:lstStyle/>
          <a:p>
            <a:fld id="{479EDF51-7877-4213-8ED9-D80F9007D69F}" type="datetimeFigureOut">
              <a:rPr lang="en-GB" smtClean="0"/>
              <a:t>19/11/2024</a:t>
            </a:fld>
            <a:endParaRPr lang="en-GB"/>
          </a:p>
        </p:txBody>
      </p:sp>
      <p:sp>
        <p:nvSpPr>
          <p:cNvPr id="5" name="Footer Placeholder 4">
            <a:extLst>
              <a:ext uri="{FF2B5EF4-FFF2-40B4-BE49-F238E27FC236}">
                <a16:creationId xmlns:a16="http://schemas.microsoft.com/office/drawing/2014/main" id="{139ECF4B-E12C-7FB2-6FC2-BCF6286E7FE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70C24A4-DFCC-CCF0-E9CF-2D7B2AFD0DC4}"/>
              </a:ext>
            </a:extLst>
          </p:cNvPr>
          <p:cNvSpPr>
            <a:spLocks noGrp="1"/>
          </p:cNvSpPr>
          <p:nvPr>
            <p:ph type="sldNum" sz="quarter" idx="12"/>
          </p:nvPr>
        </p:nvSpPr>
        <p:spPr/>
        <p:txBody>
          <a:bodyPr/>
          <a:lstStyle/>
          <a:p>
            <a:fld id="{B3A19B09-C7E9-44FB-BEF6-A408C8088BF0}" type="slidenum">
              <a:rPr lang="en-GB" smtClean="0"/>
              <a:t>‹#›</a:t>
            </a:fld>
            <a:endParaRPr lang="en-GB"/>
          </a:p>
        </p:txBody>
      </p:sp>
    </p:spTree>
    <p:extLst>
      <p:ext uri="{BB962C8B-B14F-4D97-AF65-F5344CB8AC3E}">
        <p14:creationId xmlns:p14="http://schemas.microsoft.com/office/powerpoint/2010/main" val="1023334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28435-F3E2-74F3-AF36-D6821156E4D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4F5A1AA-B5C3-AB6F-1667-CC0FC065ED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2361542-E248-A268-107F-274D3B20AD4A}"/>
              </a:ext>
            </a:extLst>
          </p:cNvPr>
          <p:cNvSpPr>
            <a:spLocks noGrp="1"/>
          </p:cNvSpPr>
          <p:nvPr>
            <p:ph type="dt" sz="half" idx="10"/>
          </p:nvPr>
        </p:nvSpPr>
        <p:spPr/>
        <p:txBody>
          <a:bodyPr/>
          <a:lstStyle/>
          <a:p>
            <a:fld id="{479EDF51-7877-4213-8ED9-D80F9007D69F}" type="datetimeFigureOut">
              <a:rPr lang="en-GB" smtClean="0"/>
              <a:t>19/11/2024</a:t>
            </a:fld>
            <a:endParaRPr lang="en-GB"/>
          </a:p>
        </p:txBody>
      </p:sp>
      <p:sp>
        <p:nvSpPr>
          <p:cNvPr id="5" name="Footer Placeholder 4">
            <a:extLst>
              <a:ext uri="{FF2B5EF4-FFF2-40B4-BE49-F238E27FC236}">
                <a16:creationId xmlns:a16="http://schemas.microsoft.com/office/drawing/2014/main" id="{DD6A2426-7507-85D2-BE6D-DB5A42B2718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43A5330-45DE-D19A-98D2-9419AF230AD3}"/>
              </a:ext>
            </a:extLst>
          </p:cNvPr>
          <p:cNvSpPr>
            <a:spLocks noGrp="1"/>
          </p:cNvSpPr>
          <p:nvPr>
            <p:ph type="sldNum" sz="quarter" idx="12"/>
          </p:nvPr>
        </p:nvSpPr>
        <p:spPr/>
        <p:txBody>
          <a:bodyPr/>
          <a:lstStyle/>
          <a:p>
            <a:fld id="{B3A19B09-C7E9-44FB-BEF6-A408C8088BF0}" type="slidenum">
              <a:rPr lang="en-GB" smtClean="0"/>
              <a:t>‹#›</a:t>
            </a:fld>
            <a:endParaRPr lang="en-GB"/>
          </a:p>
        </p:txBody>
      </p:sp>
    </p:spTree>
    <p:extLst>
      <p:ext uri="{BB962C8B-B14F-4D97-AF65-F5344CB8AC3E}">
        <p14:creationId xmlns:p14="http://schemas.microsoft.com/office/powerpoint/2010/main" val="20647680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E736D8-9299-B4FA-06A6-44105CD39EE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1B5E704-E07D-BB97-8B06-FEFBF8514EE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ED16DD0-8FDB-7ED4-A11D-A54B8B4BC31A}"/>
              </a:ext>
            </a:extLst>
          </p:cNvPr>
          <p:cNvSpPr>
            <a:spLocks noGrp="1"/>
          </p:cNvSpPr>
          <p:nvPr>
            <p:ph type="dt" sz="half" idx="10"/>
          </p:nvPr>
        </p:nvSpPr>
        <p:spPr/>
        <p:txBody>
          <a:bodyPr/>
          <a:lstStyle/>
          <a:p>
            <a:fld id="{479EDF51-7877-4213-8ED9-D80F9007D69F}" type="datetimeFigureOut">
              <a:rPr lang="en-GB" smtClean="0"/>
              <a:t>19/11/2024</a:t>
            </a:fld>
            <a:endParaRPr lang="en-GB"/>
          </a:p>
        </p:txBody>
      </p:sp>
      <p:sp>
        <p:nvSpPr>
          <p:cNvPr id="5" name="Footer Placeholder 4">
            <a:extLst>
              <a:ext uri="{FF2B5EF4-FFF2-40B4-BE49-F238E27FC236}">
                <a16:creationId xmlns:a16="http://schemas.microsoft.com/office/drawing/2014/main" id="{D4EC0398-EC0E-FFC1-85F1-5978424FC2C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844C281-1956-889D-DC23-AA2C1FD3EFAF}"/>
              </a:ext>
            </a:extLst>
          </p:cNvPr>
          <p:cNvSpPr>
            <a:spLocks noGrp="1"/>
          </p:cNvSpPr>
          <p:nvPr>
            <p:ph type="sldNum" sz="quarter" idx="12"/>
          </p:nvPr>
        </p:nvSpPr>
        <p:spPr/>
        <p:txBody>
          <a:bodyPr/>
          <a:lstStyle/>
          <a:p>
            <a:fld id="{B3A19B09-C7E9-44FB-BEF6-A408C8088BF0}" type="slidenum">
              <a:rPr lang="en-GB" smtClean="0"/>
              <a:t>‹#›</a:t>
            </a:fld>
            <a:endParaRPr lang="en-GB"/>
          </a:p>
        </p:txBody>
      </p:sp>
    </p:spTree>
    <p:extLst>
      <p:ext uri="{BB962C8B-B14F-4D97-AF65-F5344CB8AC3E}">
        <p14:creationId xmlns:p14="http://schemas.microsoft.com/office/powerpoint/2010/main" val="12805855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C9A3F-2859-D9EE-470E-6F4ED6DEE52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9A55C8A-275F-2374-8AE5-E93423FA1F2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AF97139-960D-50A3-736F-E189FF05E4D5}"/>
              </a:ext>
            </a:extLst>
          </p:cNvPr>
          <p:cNvSpPr>
            <a:spLocks noGrp="1"/>
          </p:cNvSpPr>
          <p:nvPr>
            <p:ph type="dt" sz="half" idx="10"/>
          </p:nvPr>
        </p:nvSpPr>
        <p:spPr/>
        <p:txBody>
          <a:bodyPr/>
          <a:lstStyle/>
          <a:p>
            <a:fld id="{479EDF51-7877-4213-8ED9-D80F9007D69F}" type="datetimeFigureOut">
              <a:rPr lang="en-GB" smtClean="0"/>
              <a:t>19/11/2024</a:t>
            </a:fld>
            <a:endParaRPr lang="en-GB"/>
          </a:p>
        </p:txBody>
      </p:sp>
      <p:sp>
        <p:nvSpPr>
          <p:cNvPr id="5" name="Footer Placeholder 4">
            <a:extLst>
              <a:ext uri="{FF2B5EF4-FFF2-40B4-BE49-F238E27FC236}">
                <a16:creationId xmlns:a16="http://schemas.microsoft.com/office/drawing/2014/main" id="{7EADCCA0-AB54-3408-DDE8-24DDD418C92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BDA0766-AA1A-3DED-194C-C27854CE690C}"/>
              </a:ext>
            </a:extLst>
          </p:cNvPr>
          <p:cNvSpPr>
            <a:spLocks noGrp="1"/>
          </p:cNvSpPr>
          <p:nvPr>
            <p:ph type="sldNum" sz="quarter" idx="12"/>
          </p:nvPr>
        </p:nvSpPr>
        <p:spPr/>
        <p:txBody>
          <a:bodyPr/>
          <a:lstStyle/>
          <a:p>
            <a:fld id="{B3A19B09-C7E9-44FB-BEF6-A408C8088BF0}" type="slidenum">
              <a:rPr lang="en-GB" smtClean="0"/>
              <a:t>‹#›</a:t>
            </a:fld>
            <a:endParaRPr lang="en-GB"/>
          </a:p>
        </p:txBody>
      </p:sp>
    </p:spTree>
    <p:extLst>
      <p:ext uri="{BB962C8B-B14F-4D97-AF65-F5344CB8AC3E}">
        <p14:creationId xmlns:p14="http://schemas.microsoft.com/office/powerpoint/2010/main" val="2609711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FB646-8445-C3E9-A174-10F32446F1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44B2453-575F-442E-9543-22CD020198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549A21-D77B-F6F2-D723-D5D811D025AD}"/>
              </a:ext>
            </a:extLst>
          </p:cNvPr>
          <p:cNvSpPr>
            <a:spLocks noGrp="1"/>
          </p:cNvSpPr>
          <p:nvPr>
            <p:ph type="dt" sz="half" idx="10"/>
          </p:nvPr>
        </p:nvSpPr>
        <p:spPr/>
        <p:txBody>
          <a:bodyPr/>
          <a:lstStyle/>
          <a:p>
            <a:fld id="{479EDF51-7877-4213-8ED9-D80F9007D69F}" type="datetimeFigureOut">
              <a:rPr lang="en-GB" smtClean="0"/>
              <a:t>19/11/2024</a:t>
            </a:fld>
            <a:endParaRPr lang="en-GB"/>
          </a:p>
        </p:txBody>
      </p:sp>
      <p:sp>
        <p:nvSpPr>
          <p:cNvPr id="5" name="Footer Placeholder 4">
            <a:extLst>
              <a:ext uri="{FF2B5EF4-FFF2-40B4-BE49-F238E27FC236}">
                <a16:creationId xmlns:a16="http://schemas.microsoft.com/office/drawing/2014/main" id="{B6323297-A646-88BB-2CC5-1F3D7C71654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2B6690F-C34E-5F15-6A18-066168A12B77}"/>
              </a:ext>
            </a:extLst>
          </p:cNvPr>
          <p:cNvSpPr>
            <a:spLocks noGrp="1"/>
          </p:cNvSpPr>
          <p:nvPr>
            <p:ph type="sldNum" sz="quarter" idx="12"/>
          </p:nvPr>
        </p:nvSpPr>
        <p:spPr/>
        <p:txBody>
          <a:bodyPr/>
          <a:lstStyle/>
          <a:p>
            <a:fld id="{B3A19B09-C7E9-44FB-BEF6-A408C8088BF0}" type="slidenum">
              <a:rPr lang="en-GB" smtClean="0"/>
              <a:t>‹#›</a:t>
            </a:fld>
            <a:endParaRPr lang="en-GB"/>
          </a:p>
        </p:txBody>
      </p:sp>
    </p:spTree>
    <p:extLst>
      <p:ext uri="{BB962C8B-B14F-4D97-AF65-F5344CB8AC3E}">
        <p14:creationId xmlns:p14="http://schemas.microsoft.com/office/powerpoint/2010/main" val="1943692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D15BF-0390-248B-90A0-0F9BC96A52C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EE41EC6-A70E-EC4A-6A56-7973912D9E3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9C19FA6-B140-F6C1-4A7B-046EAA6A5CE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A61C6E0-A3C1-4043-4991-EA0EC9F2071A}"/>
              </a:ext>
            </a:extLst>
          </p:cNvPr>
          <p:cNvSpPr>
            <a:spLocks noGrp="1"/>
          </p:cNvSpPr>
          <p:nvPr>
            <p:ph type="dt" sz="half" idx="10"/>
          </p:nvPr>
        </p:nvSpPr>
        <p:spPr/>
        <p:txBody>
          <a:bodyPr/>
          <a:lstStyle/>
          <a:p>
            <a:fld id="{479EDF51-7877-4213-8ED9-D80F9007D69F}" type="datetimeFigureOut">
              <a:rPr lang="en-GB" smtClean="0"/>
              <a:t>19/11/2024</a:t>
            </a:fld>
            <a:endParaRPr lang="en-GB"/>
          </a:p>
        </p:txBody>
      </p:sp>
      <p:sp>
        <p:nvSpPr>
          <p:cNvPr id="6" name="Footer Placeholder 5">
            <a:extLst>
              <a:ext uri="{FF2B5EF4-FFF2-40B4-BE49-F238E27FC236}">
                <a16:creationId xmlns:a16="http://schemas.microsoft.com/office/drawing/2014/main" id="{E15441D7-218A-4685-35FE-EF85570F50A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F1D3E37-BABA-1A16-717C-A0BF0237C3EB}"/>
              </a:ext>
            </a:extLst>
          </p:cNvPr>
          <p:cNvSpPr>
            <a:spLocks noGrp="1"/>
          </p:cNvSpPr>
          <p:nvPr>
            <p:ph type="sldNum" sz="quarter" idx="12"/>
          </p:nvPr>
        </p:nvSpPr>
        <p:spPr/>
        <p:txBody>
          <a:bodyPr/>
          <a:lstStyle/>
          <a:p>
            <a:fld id="{B3A19B09-C7E9-44FB-BEF6-A408C8088BF0}" type="slidenum">
              <a:rPr lang="en-GB" smtClean="0"/>
              <a:t>‹#›</a:t>
            </a:fld>
            <a:endParaRPr lang="en-GB"/>
          </a:p>
        </p:txBody>
      </p:sp>
    </p:spTree>
    <p:extLst>
      <p:ext uri="{BB962C8B-B14F-4D97-AF65-F5344CB8AC3E}">
        <p14:creationId xmlns:p14="http://schemas.microsoft.com/office/powerpoint/2010/main" val="37698873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CDD5D-99CD-852C-6BFA-D041931C11A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3BEC778-78F7-DAD3-2578-C159E107AB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5B39F6-C553-5A55-65B0-557F9805345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5D9AAB4-72B5-D019-1B37-F08CADB078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E1C2CB3-C1E8-4246-BE4B-0E28F2D864C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766631B-9E99-5E1D-A7C1-51137F338060}"/>
              </a:ext>
            </a:extLst>
          </p:cNvPr>
          <p:cNvSpPr>
            <a:spLocks noGrp="1"/>
          </p:cNvSpPr>
          <p:nvPr>
            <p:ph type="dt" sz="half" idx="10"/>
          </p:nvPr>
        </p:nvSpPr>
        <p:spPr/>
        <p:txBody>
          <a:bodyPr/>
          <a:lstStyle/>
          <a:p>
            <a:fld id="{479EDF51-7877-4213-8ED9-D80F9007D69F}" type="datetimeFigureOut">
              <a:rPr lang="en-GB" smtClean="0"/>
              <a:t>19/11/2024</a:t>
            </a:fld>
            <a:endParaRPr lang="en-GB"/>
          </a:p>
        </p:txBody>
      </p:sp>
      <p:sp>
        <p:nvSpPr>
          <p:cNvPr id="8" name="Footer Placeholder 7">
            <a:extLst>
              <a:ext uri="{FF2B5EF4-FFF2-40B4-BE49-F238E27FC236}">
                <a16:creationId xmlns:a16="http://schemas.microsoft.com/office/drawing/2014/main" id="{BC58C802-1666-782C-2C76-C561C06DF71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64DBC37-FD82-0186-28DA-1F12815A26DC}"/>
              </a:ext>
            </a:extLst>
          </p:cNvPr>
          <p:cNvSpPr>
            <a:spLocks noGrp="1"/>
          </p:cNvSpPr>
          <p:nvPr>
            <p:ph type="sldNum" sz="quarter" idx="12"/>
          </p:nvPr>
        </p:nvSpPr>
        <p:spPr/>
        <p:txBody>
          <a:bodyPr/>
          <a:lstStyle/>
          <a:p>
            <a:fld id="{B3A19B09-C7E9-44FB-BEF6-A408C8088BF0}" type="slidenum">
              <a:rPr lang="en-GB" smtClean="0"/>
              <a:t>‹#›</a:t>
            </a:fld>
            <a:endParaRPr lang="en-GB"/>
          </a:p>
        </p:txBody>
      </p:sp>
    </p:spTree>
    <p:extLst>
      <p:ext uri="{BB962C8B-B14F-4D97-AF65-F5344CB8AC3E}">
        <p14:creationId xmlns:p14="http://schemas.microsoft.com/office/powerpoint/2010/main" val="38636140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79837-1E33-5359-49BD-F35E9E4FA37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539413F-BD03-FDA8-4183-55DE63DD2283}"/>
              </a:ext>
            </a:extLst>
          </p:cNvPr>
          <p:cNvSpPr>
            <a:spLocks noGrp="1"/>
          </p:cNvSpPr>
          <p:nvPr>
            <p:ph type="dt" sz="half" idx="10"/>
          </p:nvPr>
        </p:nvSpPr>
        <p:spPr/>
        <p:txBody>
          <a:bodyPr/>
          <a:lstStyle/>
          <a:p>
            <a:fld id="{479EDF51-7877-4213-8ED9-D80F9007D69F}" type="datetimeFigureOut">
              <a:rPr lang="en-GB" smtClean="0"/>
              <a:t>19/11/2024</a:t>
            </a:fld>
            <a:endParaRPr lang="en-GB"/>
          </a:p>
        </p:txBody>
      </p:sp>
      <p:sp>
        <p:nvSpPr>
          <p:cNvPr id="4" name="Footer Placeholder 3">
            <a:extLst>
              <a:ext uri="{FF2B5EF4-FFF2-40B4-BE49-F238E27FC236}">
                <a16:creationId xmlns:a16="http://schemas.microsoft.com/office/drawing/2014/main" id="{9AA5E143-58B6-4D07-7A4D-D828C8CFEE6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8033911-74D3-FA02-73EF-700F17C9D5EB}"/>
              </a:ext>
            </a:extLst>
          </p:cNvPr>
          <p:cNvSpPr>
            <a:spLocks noGrp="1"/>
          </p:cNvSpPr>
          <p:nvPr>
            <p:ph type="sldNum" sz="quarter" idx="12"/>
          </p:nvPr>
        </p:nvSpPr>
        <p:spPr/>
        <p:txBody>
          <a:bodyPr/>
          <a:lstStyle/>
          <a:p>
            <a:fld id="{B3A19B09-C7E9-44FB-BEF6-A408C8088BF0}" type="slidenum">
              <a:rPr lang="en-GB" smtClean="0"/>
              <a:t>‹#›</a:t>
            </a:fld>
            <a:endParaRPr lang="en-GB"/>
          </a:p>
        </p:txBody>
      </p:sp>
    </p:spTree>
    <p:extLst>
      <p:ext uri="{BB962C8B-B14F-4D97-AF65-F5344CB8AC3E}">
        <p14:creationId xmlns:p14="http://schemas.microsoft.com/office/powerpoint/2010/main" val="9284349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7E4104-18C5-9C54-CA1B-BAA20756EE4D}"/>
              </a:ext>
            </a:extLst>
          </p:cNvPr>
          <p:cNvSpPr>
            <a:spLocks noGrp="1"/>
          </p:cNvSpPr>
          <p:nvPr>
            <p:ph type="dt" sz="half" idx="10"/>
          </p:nvPr>
        </p:nvSpPr>
        <p:spPr/>
        <p:txBody>
          <a:bodyPr/>
          <a:lstStyle/>
          <a:p>
            <a:fld id="{479EDF51-7877-4213-8ED9-D80F9007D69F}" type="datetimeFigureOut">
              <a:rPr lang="en-GB" smtClean="0"/>
              <a:t>19/11/2024</a:t>
            </a:fld>
            <a:endParaRPr lang="en-GB"/>
          </a:p>
        </p:txBody>
      </p:sp>
      <p:sp>
        <p:nvSpPr>
          <p:cNvPr id="3" name="Footer Placeholder 2">
            <a:extLst>
              <a:ext uri="{FF2B5EF4-FFF2-40B4-BE49-F238E27FC236}">
                <a16:creationId xmlns:a16="http://schemas.microsoft.com/office/drawing/2014/main" id="{5F7A5552-D8AA-095C-19B5-F053D079D85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9F4AE0B-09A8-EAB3-3F8E-475DAEBE5782}"/>
              </a:ext>
            </a:extLst>
          </p:cNvPr>
          <p:cNvSpPr>
            <a:spLocks noGrp="1"/>
          </p:cNvSpPr>
          <p:nvPr>
            <p:ph type="sldNum" sz="quarter" idx="12"/>
          </p:nvPr>
        </p:nvSpPr>
        <p:spPr/>
        <p:txBody>
          <a:bodyPr/>
          <a:lstStyle/>
          <a:p>
            <a:fld id="{B3A19B09-C7E9-44FB-BEF6-A408C8088BF0}" type="slidenum">
              <a:rPr lang="en-GB" smtClean="0"/>
              <a:t>‹#›</a:t>
            </a:fld>
            <a:endParaRPr lang="en-GB"/>
          </a:p>
        </p:txBody>
      </p:sp>
    </p:spTree>
    <p:extLst>
      <p:ext uri="{BB962C8B-B14F-4D97-AF65-F5344CB8AC3E}">
        <p14:creationId xmlns:p14="http://schemas.microsoft.com/office/powerpoint/2010/main" val="2553137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46B8B-A0C2-81B1-CBB2-1CF808E3D9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7E584E2-C48D-EA2F-0636-80FA4640D9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E1C4DD2-1112-0FC0-E40A-9D20B0FD13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2764E4-A98A-FFC0-E68A-073916DADF9D}"/>
              </a:ext>
            </a:extLst>
          </p:cNvPr>
          <p:cNvSpPr>
            <a:spLocks noGrp="1"/>
          </p:cNvSpPr>
          <p:nvPr>
            <p:ph type="dt" sz="half" idx="10"/>
          </p:nvPr>
        </p:nvSpPr>
        <p:spPr/>
        <p:txBody>
          <a:bodyPr/>
          <a:lstStyle/>
          <a:p>
            <a:fld id="{479EDF51-7877-4213-8ED9-D80F9007D69F}" type="datetimeFigureOut">
              <a:rPr lang="en-GB" smtClean="0"/>
              <a:t>19/11/2024</a:t>
            </a:fld>
            <a:endParaRPr lang="en-GB"/>
          </a:p>
        </p:txBody>
      </p:sp>
      <p:sp>
        <p:nvSpPr>
          <p:cNvPr id="6" name="Footer Placeholder 5">
            <a:extLst>
              <a:ext uri="{FF2B5EF4-FFF2-40B4-BE49-F238E27FC236}">
                <a16:creationId xmlns:a16="http://schemas.microsoft.com/office/drawing/2014/main" id="{3B042BA1-1512-CC17-2EFB-939E593FEBD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A462921-92E3-056C-54DD-94B88B47E7EB}"/>
              </a:ext>
            </a:extLst>
          </p:cNvPr>
          <p:cNvSpPr>
            <a:spLocks noGrp="1"/>
          </p:cNvSpPr>
          <p:nvPr>
            <p:ph type="sldNum" sz="quarter" idx="12"/>
          </p:nvPr>
        </p:nvSpPr>
        <p:spPr/>
        <p:txBody>
          <a:bodyPr/>
          <a:lstStyle/>
          <a:p>
            <a:fld id="{B3A19B09-C7E9-44FB-BEF6-A408C8088BF0}" type="slidenum">
              <a:rPr lang="en-GB" smtClean="0"/>
              <a:t>‹#›</a:t>
            </a:fld>
            <a:endParaRPr lang="en-GB"/>
          </a:p>
        </p:txBody>
      </p:sp>
    </p:spTree>
    <p:extLst>
      <p:ext uri="{BB962C8B-B14F-4D97-AF65-F5344CB8AC3E}">
        <p14:creationId xmlns:p14="http://schemas.microsoft.com/office/powerpoint/2010/main" val="3636858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691AD-9711-AD6E-3CD7-7B432666D6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C4E78D5-702B-6873-E612-3883EF46F5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FE2D529-E4B9-D128-B57B-8F6EBCC013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0D8690-4955-7607-9BA6-B4B174B35D5C}"/>
              </a:ext>
            </a:extLst>
          </p:cNvPr>
          <p:cNvSpPr>
            <a:spLocks noGrp="1"/>
          </p:cNvSpPr>
          <p:nvPr>
            <p:ph type="dt" sz="half" idx="10"/>
          </p:nvPr>
        </p:nvSpPr>
        <p:spPr/>
        <p:txBody>
          <a:bodyPr/>
          <a:lstStyle/>
          <a:p>
            <a:fld id="{479EDF51-7877-4213-8ED9-D80F9007D69F}" type="datetimeFigureOut">
              <a:rPr lang="en-GB" smtClean="0"/>
              <a:t>19/11/2024</a:t>
            </a:fld>
            <a:endParaRPr lang="en-GB"/>
          </a:p>
        </p:txBody>
      </p:sp>
      <p:sp>
        <p:nvSpPr>
          <p:cNvPr id="6" name="Footer Placeholder 5">
            <a:extLst>
              <a:ext uri="{FF2B5EF4-FFF2-40B4-BE49-F238E27FC236}">
                <a16:creationId xmlns:a16="http://schemas.microsoft.com/office/drawing/2014/main" id="{FF111466-2F70-149E-D258-5EBBCFC74D4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0DE4630-8328-9508-C1D9-4BA34121E9AB}"/>
              </a:ext>
            </a:extLst>
          </p:cNvPr>
          <p:cNvSpPr>
            <a:spLocks noGrp="1"/>
          </p:cNvSpPr>
          <p:nvPr>
            <p:ph type="sldNum" sz="quarter" idx="12"/>
          </p:nvPr>
        </p:nvSpPr>
        <p:spPr/>
        <p:txBody>
          <a:bodyPr/>
          <a:lstStyle/>
          <a:p>
            <a:fld id="{B3A19B09-C7E9-44FB-BEF6-A408C8088BF0}" type="slidenum">
              <a:rPr lang="en-GB" smtClean="0"/>
              <a:t>‹#›</a:t>
            </a:fld>
            <a:endParaRPr lang="en-GB"/>
          </a:p>
        </p:txBody>
      </p:sp>
    </p:spTree>
    <p:extLst>
      <p:ext uri="{BB962C8B-B14F-4D97-AF65-F5344CB8AC3E}">
        <p14:creationId xmlns:p14="http://schemas.microsoft.com/office/powerpoint/2010/main" val="2650566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E89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D3EDAA-2CF0-32B6-D801-8E57E65550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FFCD30F-E425-4844-BB1A-09E364243A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0BBF394-B92E-735A-9677-E64E4C542C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9EDF51-7877-4213-8ED9-D80F9007D69F}" type="datetimeFigureOut">
              <a:rPr lang="en-GB" smtClean="0"/>
              <a:t>19/11/2024</a:t>
            </a:fld>
            <a:endParaRPr lang="en-GB"/>
          </a:p>
        </p:txBody>
      </p:sp>
      <p:sp>
        <p:nvSpPr>
          <p:cNvPr id="5" name="Footer Placeholder 4">
            <a:extLst>
              <a:ext uri="{FF2B5EF4-FFF2-40B4-BE49-F238E27FC236}">
                <a16:creationId xmlns:a16="http://schemas.microsoft.com/office/drawing/2014/main" id="{15D3D14A-5D46-991D-8CAC-A426F04F03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240C676-BF5C-9C3C-2713-9F29DE7634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A19B09-C7E9-44FB-BEF6-A408C8088BF0}" type="slidenum">
              <a:rPr lang="en-GB" smtClean="0"/>
              <a:t>‹#›</a:t>
            </a:fld>
            <a:endParaRPr lang="en-GB"/>
          </a:p>
        </p:txBody>
      </p:sp>
    </p:spTree>
    <p:extLst>
      <p:ext uri="{BB962C8B-B14F-4D97-AF65-F5344CB8AC3E}">
        <p14:creationId xmlns:p14="http://schemas.microsoft.com/office/powerpoint/2010/main" val="16400241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hyperlink" Target="https://www.google.com/search?q=recording+of+chamberlains+declaration+of+war+broadcast&amp;oq=recording+of+chamberlains+declaration+of+war+broadcast&amp;gs_lcrp=EgZjaHJvbWUyBggAEEUYOdIBCTIwMjIxajBqNKgCALACAQ&amp;sourceid=chrome&amp;ie=UTF-8&amp;safe=active&amp;ssui=on#fpstate=ive&amp;vld=cid:b6cc8c5a,vid:t2qlZHW-fDI,st:0" TargetMode="Externa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1.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2.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openxmlformats.org/officeDocument/2006/relationships/hyperlink" Target="https://dorsetcc.sharepoint.com/:u:/r/sites/DHCVolunteers/Shared%20Documents/Oral%20History%20%F0%9F%91%84/WW2%20interview%20clips/DSA-5/DSA_5%20Clips/Evacuees_DSA_5_clip1a.wav?csf=1&amp;web=1&amp;e=xbv6to&amp;nav=eyJyZWZlcnJhbEluZm8iOnsicmVmZXJyYWxBcHAiOiJTdHJlYW1XZWJBcHAiLCJyZWZlcnJhbFZpZXciOiJTaGFyZURpYWxvZy1MaW5rIiwicmVmZXJyYWxBcHBQbGF0Zm9ybSI6IldlYiIsInJlZmVycmFsTW9kZSI6InZpZXcifX0%3D" TargetMode="External"/><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jpg"/><Relationship Id="rId5" Type="http://schemas.openxmlformats.org/officeDocument/2006/relationships/image" Target="../media/image1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jp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86748-1AE6-D825-70CA-7486067A6ED1}"/>
              </a:ext>
            </a:extLst>
          </p:cNvPr>
          <p:cNvSpPr>
            <a:spLocks noGrp="1"/>
          </p:cNvSpPr>
          <p:nvPr>
            <p:ph type="ctrTitle"/>
          </p:nvPr>
        </p:nvSpPr>
        <p:spPr>
          <a:xfrm>
            <a:off x="240464" y="388841"/>
            <a:ext cx="10963216" cy="1567913"/>
          </a:xfrm>
          <a:gradFill flip="none" rotWithShape="1">
            <a:gsLst>
              <a:gs pos="0">
                <a:srgbClr val="FFE07D"/>
              </a:gs>
              <a:gs pos="74000">
                <a:schemeClr val="accent3">
                  <a:lumMod val="45000"/>
                  <a:lumOff val="55000"/>
                </a:schemeClr>
              </a:gs>
              <a:gs pos="83000">
                <a:schemeClr val="accent3">
                  <a:lumMod val="45000"/>
                  <a:lumOff val="55000"/>
                </a:schemeClr>
              </a:gs>
              <a:gs pos="100000">
                <a:schemeClr val="accent3">
                  <a:lumMod val="30000"/>
                  <a:lumOff val="70000"/>
                </a:schemeClr>
              </a:gs>
            </a:gsLst>
            <a:lin ang="18900000" scaled="1"/>
            <a:tileRect/>
          </a:gradFill>
        </p:spPr>
        <p:txBody>
          <a:bodyPr>
            <a:normAutofit fontScale="90000"/>
          </a:bodyPr>
          <a:lstStyle/>
          <a:p>
            <a:br>
              <a:rPr lang="en-GB" dirty="0">
                <a:solidFill>
                  <a:srgbClr val="002060"/>
                </a:solidFill>
                <a:latin typeface="Berlin Sans FB" panose="020E0602020502020306" pitchFamily="34" charset="0"/>
              </a:rPr>
            </a:br>
            <a:br>
              <a:rPr lang="en-GB" dirty="0">
                <a:solidFill>
                  <a:srgbClr val="002060"/>
                </a:solidFill>
                <a:latin typeface="Berlin Sans FB" panose="020E0602020502020306" pitchFamily="34" charset="0"/>
              </a:rPr>
            </a:br>
            <a:r>
              <a:rPr lang="en-GB" dirty="0">
                <a:solidFill>
                  <a:srgbClr val="002060"/>
                </a:solidFill>
                <a:latin typeface="Berlin Sans FB" panose="020E0602020502020306" pitchFamily="34" charset="0"/>
              </a:rPr>
              <a:t>Children of the Second World War</a:t>
            </a:r>
            <a:br>
              <a:rPr lang="en-GB" sz="5400" dirty="0">
                <a:solidFill>
                  <a:srgbClr val="002060"/>
                </a:solidFill>
                <a:latin typeface="Berlin Sans FB" panose="020E0602020502020306" pitchFamily="34" charset="0"/>
              </a:rPr>
            </a:br>
            <a:r>
              <a:rPr lang="en-GB" sz="5400" dirty="0">
                <a:solidFill>
                  <a:srgbClr val="002060"/>
                </a:solidFill>
                <a:latin typeface="Berlin Sans FB" panose="020E0602020502020306" pitchFamily="34" charset="0"/>
              </a:rPr>
              <a:t>						'Evacuees’</a:t>
            </a:r>
            <a:r>
              <a:rPr lang="en-GB" dirty="0">
                <a:solidFill>
                  <a:srgbClr val="002060"/>
                </a:solidFill>
                <a:latin typeface="Berlin Sans FB" panose="020E0602020502020306" pitchFamily="34" charset="0"/>
              </a:rPr>
              <a:t> </a:t>
            </a:r>
          </a:p>
        </p:txBody>
      </p:sp>
      <p:sp>
        <p:nvSpPr>
          <p:cNvPr id="3" name="Subtitle 2">
            <a:extLst>
              <a:ext uri="{FF2B5EF4-FFF2-40B4-BE49-F238E27FC236}">
                <a16:creationId xmlns:a16="http://schemas.microsoft.com/office/drawing/2014/main" id="{9B06990B-E133-A9F1-EF17-4052B1945D4A}"/>
              </a:ext>
            </a:extLst>
          </p:cNvPr>
          <p:cNvSpPr>
            <a:spLocks noGrp="1"/>
          </p:cNvSpPr>
          <p:nvPr>
            <p:ph type="subTitle" idx="1"/>
          </p:nvPr>
        </p:nvSpPr>
        <p:spPr>
          <a:xfrm>
            <a:off x="511269" y="2446324"/>
            <a:ext cx="4498080" cy="1965352"/>
          </a:xfrm>
          <a:gradFill flip="none" rotWithShape="1">
            <a:gsLst>
              <a:gs pos="0">
                <a:srgbClr val="FFE07D"/>
              </a:gs>
              <a:gs pos="74000">
                <a:schemeClr val="accent3">
                  <a:lumMod val="45000"/>
                  <a:lumOff val="55000"/>
                </a:schemeClr>
              </a:gs>
              <a:gs pos="83000">
                <a:schemeClr val="accent3">
                  <a:lumMod val="45000"/>
                  <a:lumOff val="55000"/>
                </a:schemeClr>
              </a:gs>
              <a:gs pos="100000">
                <a:schemeClr val="accent3">
                  <a:lumMod val="30000"/>
                  <a:lumOff val="70000"/>
                </a:schemeClr>
              </a:gs>
            </a:gsLst>
            <a:lin ang="18900000" scaled="1"/>
            <a:tileRect/>
          </a:gradFill>
        </p:spPr>
        <p:txBody>
          <a:bodyPr>
            <a:normAutofit fontScale="70000" lnSpcReduction="20000"/>
          </a:bodyPr>
          <a:lstStyle/>
          <a:p>
            <a:endParaRPr lang="en-GB" sz="3600" dirty="0">
              <a:solidFill>
                <a:srgbClr val="002060"/>
              </a:solidFill>
              <a:latin typeface="Berlin Sans FB" panose="020E0602020502020306" pitchFamily="34" charset="0"/>
            </a:endParaRPr>
          </a:p>
          <a:p>
            <a:r>
              <a:rPr lang="en-GB" sz="4000" dirty="0">
                <a:solidFill>
                  <a:srgbClr val="002060"/>
                </a:solidFill>
                <a:latin typeface="Berlin Sans FB" panose="020E0602020502020306" pitchFamily="34" charset="0"/>
              </a:rPr>
              <a:t>1 September 1939 – 2 September 1945</a:t>
            </a:r>
          </a:p>
          <a:p>
            <a:endParaRPr lang="en-GB" dirty="0">
              <a:solidFill>
                <a:srgbClr val="002060"/>
              </a:solidFill>
              <a:latin typeface="Berlin Sans FB" panose="020E0602020502020306" pitchFamily="34" charset="0"/>
            </a:endParaRPr>
          </a:p>
          <a:p>
            <a:r>
              <a:rPr lang="en-GB" sz="5200" dirty="0">
                <a:solidFill>
                  <a:srgbClr val="002060"/>
                </a:solidFill>
                <a:latin typeface="Berlin Sans FB" panose="020E0602020502020306" pitchFamily="34" charset="0"/>
              </a:rPr>
              <a:t>Dorset</a:t>
            </a:r>
          </a:p>
        </p:txBody>
      </p:sp>
      <p:sp>
        <p:nvSpPr>
          <p:cNvPr id="4" name="TextBox 3">
            <a:extLst>
              <a:ext uri="{FF2B5EF4-FFF2-40B4-BE49-F238E27FC236}">
                <a16:creationId xmlns:a16="http://schemas.microsoft.com/office/drawing/2014/main" id="{9B68B1AB-F66B-B01F-BBDB-56AF5DF54C27}"/>
              </a:ext>
            </a:extLst>
          </p:cNvPr>
          <p:cNvSpPr txBox="1"/>
          <p:nvPr/>
        </p:nvSpPr>
        <p:spPr>
          <a:xfrm>
            <a:off x="392864" y="5485762"/>
            <a:ext cx="4018906" cy="830997"/>
          </a:xfrm>
          <a:custGeom>
            <a:avLst/>
            <a:gdLst>
              <a:gd name="connsiteX0" fmla="*/ 0 w 4018906"/>
              <a:gd name="connsiteY0" fmla="*/ 0 h 830997"/>
              <a:gd name="connsiteX1" fmla="*/ 629629 w 4018906"/>
              <a:gd name="connsiteY1" fmla="*/ 0 h 830997"/>
              <a:gd name="connsiteX2" fmla="*/ 1178879 w 4018906"/>
              <a:gd name="connsiteY2" fmla="*/ 0 h 830997"/>
              <a:gd name="connsiteX3" fmla="*/ 1929075 w 4018906"/>
              <a:gd name="connsiteY3" fmla="*/ 0 h 830997"/>
              <a:gd name="connsiteX4" fmla="*/ 2558703 w 4018906"/>
              <a:gd name="connsiteY4" fmla="*/ 0 h 830997"/>
              <a:gd name="connsiteX5" fmla="*/ 3188332 w 4018906"/>
              <a:gd name="connsiteY5" fmla="*/ 0 h 830997"/>
              <a:gd name="connsiteX6" fmla="*/ 4018906 w 4018906"/>
              <a:gd name="connsiteY6" fmla="*/ 0 h 830997"/>
              <a:gd name="connsiteX7" fmla="*/ 4018906 w 4018906"/>
              <a:gd name="connsiteY7" fmla="*/ 398879 h 830997"/>
              <a:gd name="connsiteX8" fmla="*/ 4018906 w 4018906"/>
              <a:gd name="connsiteY8" fmla="*/ 830997 h 830997"/>
              <a:gd name="connsiteX9" fmla="*/ 3429466 w 4018906"/>
              <a:gd name="connsiteY9" fmla="*/ 830997 h 830997"/>
              <a:gd name="connsiteX10" fmla="*/ 2759649 w 4018906"/>
              <a:gd name="connsiteY10" fmla="*/ 830997 h 830997"/>
              <a:gd name="connsiteX11" fmla="*/ 2089831 w 4018906"/>
              <a:gd name="connsiteY11" fmla="*/ 830997 h 830997"/>
              <a:gd name="connsiteX12" fmla="*/ 1460203 w 4018906"/>
              <a:gd name="connsiteY12" fmla="*/ 830997 h 830997"/>
              <a:gd name="connsiteX13" fmla="*/ 710007 w 4018906"/>
              <a:gd name="connsiteY13" fmla="*/ 830997 h 830997"/>
              <a:gd name="connsiteX14" fmla="*/ 0 w 4018906"/>
              <a:gd name="connsiteY14" fmla="*/ 830997 h 830997"/>
              <a:gd name="connsiteX15" fmla="*/ 0 w 4018906"/>
              <a:gd name="connsiteY15" fmla="*/ 432118 h 830997"/>
              <a:gd name="connsiteX16" fmla="*/ 0 w 4018906"/>
              <a:gd name="connsiteY16"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18906" h="830997" extrusionOk="0">
                <a:moveTo>
                  <a:pt x="0" y="0"/>
                </a:moveTo>
                <a:cubicBezTo>
                  <a:pt x="258102" y="28073"/>
                  <a:pt x="442767" y="-14567"/>
                  <a:pt x="629629" y="0"/>
                </a:cubicBezTo>
                <a:cubicBezTo>
                  <a:pt x="816491" y="14567"/>
                  <a:pt x="993997" y="10762"/>
                  <a:pt x="1178879" y="0"/>
                </a:cubicBezTo>
                <a:cubicBezTo>
                  <a:pt x="1363761" y="-10762"/>
                  <a:pt x="1637677" y="-14067"/>
                  <a:pt x="1929075" y="0"/>
                </a:cubicBezTo>
                <a:cubicBezTo>
                  <a:pt x="2220473" y="14067"/>
                  <a:pt x="2367450" y="17618"/>
                  <a:pt x="2558703" y="0"/>
                </a:cubicBezTo>
                <a:cubicBezTo>
                  <a:pt x="2749956" y="-17618"/>
                  <a:pt x="2924430" y="14088"/>
                  <a:pt x="3188332" y="0"/>
                </a:cubicBezTo>
                <a:cubicBezTo>
                  <a:pt x="3452234" y="-14088"/>
                  <a:pt x="3679399" y="-10516"/>
                  <a:pt x="4018906" y="0"/>
                </a:cubicBezTo>
                <a:cubicBezTo>
                  <a:pt x="4013089" y="174921"/>
                  <a:pt x="4017679" y="218664"/>
                  <a:pt x="4018906" y="398879"/>
                </a:cubicBezTo>
                <a:cubicBezTo>
                  <a:pt x="4020133" y="579094"/>
                  <a:pt x="4035006" y="623240"/>
                  <a:pt x="4018906" y="830997"/>
                </a:cubicBezTo>
                <a:cubicBezTo>
                  <a:pt x="3845789" y="844713"/>
                  <a:pt x="3634944" y="807082"/>
                  <a:pt x="3429466" y="830997"/>
                </a:cubicBezTo>
                <a:cubicBezTo>
                  <a:pt x="3223988" y="854912"/>
                  <a:pt x="3083189" y="864192"/>
                  <a:pt x="2759649" y="830997"/>
                </a:cubicBezTo>
                <a:cubicBezTo>
                  <a:pt x="2436109" y="797802"/>
                  <a:pt x="2398438" y="841360"/>
                  <a:pt x="2089831" y="830997"/>
                </a:cubicBezTo>
                <a:cubicBezTo>
                  <a:pt x="1781224" y="820634"/>
                  <a:pt x="1721443" y="804180"/>
                  <a:pt x="1460203" y="830997"/>
                </a:cubicBezTo>
                <a:cubicBezTo>
                  <a:pt x="1198963" y="857814"/>
                  <a:pt x="946438" y="814066"/>
                  <a:pt x="710007" y="830997"/>
                </a:cubicBezTo>
                <a:cubicBezTo>
                  <a:pt x="473576" y="847928"/>
                  <a:pt x="161011" y="803092"/>
                  <a:pt x="0" y="830997"/>
                </a:cubicBezTo>
                <a:cubicBezTo>
                  <a:pt x="7205" y="690616"/>
                  <a:pt x="-7375" y="590180"/>
                  <a:pt x="0" y="432118"/>
                </a:cubicBezTo>
                <a:cubicBezTo>
                  <a:pt x="7375" y="274056"/>
                  <a:pt x="7765" y="142625"/>
                  <a:pt x="0" y="0"/>
                </a:cubicBezTo>
                <a:close/>
              </a:path>
            </a:pathLst>
          </a:custGeom>
          <a:noFill/>
          <a:ln w="25400">
            <a:solidFill>
              <a:srgbClr val="002060"/>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r>
              <a:rPr lang="en-GB" sz="2400" dirty="0">
                <a:solidFill>
                  <a:srgbClr val="002060"/>
                </a:solidFill>
                <a:latin typeface="Berlin Sans FB" panose="020E0602020502020306" pitchFamily="34" charset="0"/>
              </a:rPr>
              <a:t>Look out for </a:t>
            </a:r>
            <a:r>
              <a:rPr lang="en-GB" sz="2400" dirty="0">
                <a:solidFill>
                  <a:srgbClr val="C00000"/>
                </a:solidFill>
                <a:latin typeface="Berlin Sans FB" panose="020E0602020502020306" pitchFamily="34" charset="0"/>
                <a:sym typeface="Wingdings 2" panose="05020102010507070707" pitchFamily="18" charset="2"/>
              </a:rPr>
              <a:t></a:t>
            </a:r>
            <a:r>
              <a:rPr lang="en-GB" sz="2400" dirty="0">
                <a:latin typeface="Berlin Sans FB" panose="020E0602020502020306" pitchFamily="34" charset="0"/>
              </a:rPr>
              <a:t> </a:t>
            </a:r>
            <a:r>
              <a:rPr lang="en-GB" sz="2400" dirty="0">
                <a:solidFill>
                  <a:srgbClr val="002060"/>
                </a:solidFill>
                <a:latin typeface="Berlin Sans FB" panose="020E0602020502020306" pitchFamily="34" charset="0"/>
              </a:rPr>
              <a:t>to remember important words</a:t>
            </a:r>
          </a:p>
        </p:txBody>
      </p:sp>
      <p:pic>
        <p:nvPicPr>
          <p:cNvPr id="6" name="Picture 5" descr="A blue and white sign with white text&#10;&#10;Description automatically generated">
            <a:extLst>
              <a:ext uri="{FF2B5EF4-FFF2-40B4-BE49-F238E27FC236}">
                <a16:creationId xmlns:a16="http://schemas.microsoft.com/office/drawing/2014/main" id="{AEBD1A67-6680-9833-2F92-0D5C0E658F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7935" y="0"/>
            <a:ext cx="864590" cy="2352424"/>
          </a:xfrm>
          <a:prstGeom prst="rect">
            <a:avLst/>
          </a:prstGeom>
        </p:spPr>
      </p:pic>
      <p:pic>
        <p:nvPicPr>
          <p:cNvPr id="7" name="Picture 6">
            <a:extLst>
              <a:ext uri="{FF2B5EF4-FFF2-40B4-BE49-F238E27FC236}">
                <a16:creationId xmlns:a16="http://schemas.microsoft.com/office/drawing/2014/main" id="{41F1EA83-7774-43EC-1137-3AF43E919EAF}"/>
              </a:ext>
            </a:extLst>
          </p:cNvPr>
          <p:cNvPicPr>
            <a:picLocks noChangeAspect="1"/>
          </p:cNvPicPr>
          <p:nvPr/>
        </p:nvPicPr>
        <p:blipFill rotWithShape="1">
          <a:blip r:embed="rId4">
            <a:extLst>
              <a:ext uri="{28A0092B-C50C-407E-A947-70E740481C1C}">
                <a14:useLocalDpi xmlns:a14="http://schemas.microsoft.com/office/drawing/2010/main" val="0"/>
              </a:ext>
            </a:extLst>
          </a:blip>
          <a:srcRect l="9640" t="31322" r="46530" b="48880"/>
          <a:stretch/>
        </p:blipFill>
        <p:spPr bwMode="auto">
          <a:xfrm>
            <a:off x="5780314" y="2461948"/>
            <a:ext cx="5184871" cy="4007211"/>
          </a:xfrm>
          <a:prstGeom prst="rect">
            <a:avLst/>
          </a:prstGeom>
          <a:noFill/>
          <a:ln>
            <a:noFill/>
          </a:ln>
          <a:effectLst>
            <a:softEdge rad="596900"/>
          </a:effectLst>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EA43D0D5-1426-9B04-21CE-9590C2D5154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 b="21986"/>
          <a:stretch/>
        </p:blipFill>
        <p:spPr bwMode="auto">
          <a:xfrm>
            <a:off x="9558394" y="2077094"/>
            <a:ext cx="1543685" cy="1567913"/>
          </a:xfrm>
          <a:prstGeom prst="rect">
            <a:avLst/>
          </a:prstGeom>
          <a:noFill/>
          <a:effectLst>
            <a:softEdge rad="266700"/>
          </a:effectLst>
        </p:spPr>
      </p:pic>
      <p:sp>
        <p:nvSpPr>
          <p:cNvPr id="5" name="TextBox 4">
            <a:extLst>
              <a:ext uri="{FF2B5EF4-FFF2-40B4-BE49-F238E27FC236}">
                <a16:creationId xmlns:a16="http://schemas.microsoft.com/office/drawing/2014/main" id="{CFE0E6DA-0736-11E5-5545-F2A5CC1258F4}"/>
              </a:ext>
            </a:extLst>
          </p:cNvPr>
          <p:cNvSpPr txBox="1"/>
          <p:nvPr/>
        </p:nvSpPr>
        <p:spPr>
          <a:xfrm>
            <a:off x="6788727" y="6316759"/>
            <a:ext cx="4313352" cy="369332"/>
          </a:xfrm>
          <a:prstGeom prst="rect">
            <a:avLst/>
          </a:prstGeom>
          <a:noFill/>
        </p:spPr>
        <p:txBody>
          <a:bodyPr wrap="square" rtlCol="0">
            <a:spAutoFit/>
          </a:bodyPr>
          <a:lstStyle/>
          <a:p>
            <a:r>
              <a:rPr lang="en-GB" dirty="0"/>
              <a:t>D-W-19 the WI War Record Book</a:t>
            </a:r>
          </a:p>
        </p:txBody>
      </p:sp>
    </p:spTree>
    <p:extLst>
      <p:ext uri="{BB962C8B-B14F-4D97-AF65-F5344CB8AC3E}">
        <p14:creationId xmlns:p14="http://schemas.microsoft.com/office/powerpoint/2010/main" val="16143365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E89F">
            <a:alpha val="93000"/>
          </a:srgbClr>
        </a:solidFill>
        <a:effectLst/>
      </p:bgPr>
    </p:bg>
    <p:spTree>
      <p:nvGrpSpPr>
        <p:cNvPr id="1" name=""/>
        <p:cNvGrpSpPr/>
        <p:nvPr/>
      </p:nvGrpSpPr>
      <p:grpSpPr>
        <a:xfrm>
          <a:off x="0" y="0"/>
          <a:ext cx="0" cy="0"/>
          <a:chOff x="0" y="0"/>
          <a:chExt cx="0" cy="0"/>
        </a:xfrm>
      </p:grpSpPr>
      <p:sp>
        <p:nvSpPr>
          <p:cNvPr id="3" name="Rectangle: Folded Corner 2">
            <a:extLst>
              <a:ext uri="{FF2B5EF4-FFF2-40B4-BE49-F238E27FC236}">
                <a16:creationId xmlns:a16="http://schemas.microsoft.com/office/drawing/2014/main" id="{83389D72-5E90-C1FD-F9CA-375B7F01CBCE}"/>
              </a:ext>
            </a:extLst>
          </p:cNvPr>
          <p:cNvSpPr/>
          <p:nvPr/>
        </p:nvSpPr>
        <p:spPr>
          <a:xfrm>
            <a:off x="775961" y="661328"/>
            <a:ext cx="3595586" cy="3139321"/>
          </a:xfrm>
          <a:prstGeom prst="foldedCorner">
            <a:avLst/>
          </a:prstGeom>
          <a:gradFill flip="none" rotWithShape="1">
            <a:gsLst>
              <a:gs pos="0">
                <a:srgbClr val="FFE07D"/>
              </a:gs>
              <a:gs pos="74000">
                <a:schemeClr val="accent3">
                  <a:lumMod val="45000"/>
                  <a:lumOff val="55000"/>
                </a:schemeClr>
              </a:gs>
              <a:gs pos="83000">
                <a:schemeClr val="accent3">
                  <a:lumMod val="45000"/>
                  <a:lumOff val="55000"/>
                </a:schemeClr>
              </a:gs>
              <a:gs pos="100000">
                <a:schemeClr val="accent3">
                  <a:lumMod val="30000"/>
                  <a:lumOff val="70000"/>
                </a:schemeClr>
              </a:gs>
            </a:gsLst>
            <a:lin ang="18900000" scaled="1"/>
            <a:tileRect/>
          </a:gradFill>
          <a:ln w="25400">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E2C6FC40-E9B3-2A13-866E-57A66FF3E684}"/>
              </a:ext>
            </a:extLst>
          </p:cNvPr>
          <p:cNvSpPr txBox="1"/>
          <p:nvPr/>
        </p:nvSpPr>
        <p:spPr>
          <a:xfrm>
            <a:off x="966952" y="828288"/>
            <a:ext cx="3190181" cy="3139321"/>
          </a:xfrm>
          <a:prstGeom prst="rect">
            <a:avLst/>
          </a:prstGeom>
          <a:noFill/>
        </p:spPr>
        <p:txBody>
          <a:bodyPr wrap="square" rtlCol="0">
            <a:spAutoFit/>
          </a:bodyPr>
          <a:lstStyle/>
          <a:p>
            <a:r>
              <a:rPr lang="en-GB" dirty="0">
                <a:solidFill>
                  <a:srgbClr val="002060"/>
                </a:solidFill>
                <a:latin typeface="Berlin Sans FB" panose="020E0602020502020306" pitchFamily="34" charset="0"/>
              </a:rPr>
              <a:t>EVACUEES</a:t>
            </a:r>
            <a:r>
              <a:rPr lang="en-GB" dirty="0">
                <a:solidFill>
                  <a:srgbClr val="C00000"/>
                </a:solidFill>
                <a:latin typeface="Berlin Sans FB" panose="020E0602020502020306" pitchFamily="34" charset="0"/>
                <a:sym typeface="Wingdings 2" panose="05020102010507070707" pitchFamily="18" charset="2"/>
              </a:rPr>
              <a:t> </a:t>
            </a:r>
            <a:endParaRPr lang="en-GB" dirty="0">
              <a:solidFill>
                <a:srgbClr val="002060"/>
              </a:solidFill>
              <a:latin typeface="Berlin Sans FB" panose="020E0602020502020306" pitchFamily="34" charset="0"/>
            </a:endParaRPr>
          </a:p>
          <a:p>
            <a:r>
              <a:rPr lang="en-GB" dirty="0">
                <a:solidFill>
                  <a:srgbClr val="002060"/>
                </a:solidFill>
                <a:latin typeface="Berlin Sans FB" panose="020E0602020502020306" pitchFamily="34" charset="0"/>
              </a:rPr>
              <a:t>What are they ? </a:t>
            </a:r>
          </a:p>
          <a:p>
            <a:endParaRPr lang="en-GB" dirty="0">
              <a:solidFill>
                <a:srgbClr val="002060"/>
              </a:solidFill>
            </a:endParaRPr>
          </a:p>
          <a:p>
            <a:r>
              <a:rPr lang="en-GB" dirty="0">
                <a:solidFill>
                  <a:srgbClr val="002060"/>
                </a:solidFill>
                <a:latin typeface="Berlin Sans FB" panose="020E0602020502020306" pitchFamily="34" charset="0"/>
              </a:rPr>
              <a:t>Definition: </a:t>
            </a:r>
          </a:p>
          <a:p>
            <a:r>
              <a:rPr lang="en-GB" dirty="0">
                <a:solidFill>
                  <a:srgbClr val="002060"/>
                </a:solidFill>
                <a:latin typeface="Berlin Sans FB" panose="020E0602020502020306" pitchFamily="34" charset="0"/>
              </a:rPr>
              <a:t>- someone who has been sent away from a dangerous place to somewhere safe, especially during a war						Collins Dictionary</a:t>
            </a:r>
          </a:p>
          <a:p>
            <a:endParaRPr lang="en-GB" dirty="0"/>
          </a:p>
        </p:txBody>
      </p:sp>
      <p:pic>
        <p:nvPicPr>
          <p:cNvPr id="5" name="Picture 4" descr="A blue and white sign with white text&#10;&#10;Description automatically generated">
            <a:extLst>
              <a:ext uri="{FF2B5EF4-FFF2-40B4-BE49-F238E27FC236}">
                <a16:creationId xmlns:a16="http://schemas.microsoft.com/office/drawing/2014/main" id="{BC35C878-4CC1-7B76-72AE-2170CDD868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9519" y="156695"/>
            <a:ext cx="762368" cy="2074294"/>
          </a:xfrm>
          <a:prstGeom prst="rect">
            <a:avLst/>
          </a:prstGeom>
        </p:spPr>
      </p:pic>
      <p:pic>
        <p:nvPicPr>
          <p:cNvPr id="4" name="Picture 3" descr="A poster of a story about a war child&#10;&#10;Description automatically generated with medium confidence">
            <a:extLst>
              <a:ext uri="{FF2B5EF4-FFF2-40B4-BE49-F238E27FC236}">
                <a16:creationId xmlns:a16="http://schemas.microsoft.com/office/drawing/2014/main" id="{C95EA033-97BB-7198-46D5-15B2A1A65147}"/>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8638" t="5400" r="9897" b="6699"/>
          <a:stretch/>
        </p:blipFill>
        <p:spPr>
          <a:xfrm>
            <a:off x="5994400" y="137746"/>
            <a:ext cx="4275666" cy="6720254"/>
          </a:xfrm>
          <a:prstGeom prst="rect">
            <a:avLst/>
          </a:prstGeom>
        </p:spPr>
      </p:pic>
    </p:spTree>
    <p:extLst>
      <p:ext uri="{BB962C8B-B14F-4D97-AF65-F5344CB8AC3E}">
        <p14:creationId xmlns:p14="http://schemas.microsoft.com/office/powerpoint/2010/main" val="36114261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ight Triangle 9">
            <a:extLst>
              <a:ext uri="{FF2B5EF4-FFF2-40B4-BE49-F238E27FC236}">
                <a16:creationId xmlns:a16="http://schemas.microsoft.com/office/drawing/2014/main" id="{7474D71E-AC02-83A1-D8F1-A11280A19580}"/>
              </a:ext>
            </a:extLst>
          </p:cNvPr>
          <p:cNvSpPr/>
          <p:nvPr/>
        </p:nvSpPr>
        <p:spPr>
          <a:xfrm rot="5400000">
            <a:off x="841837" y="-481806"/>
            <a:ext cx="2390312" cy="3626230"/>
          </a:xfrm>
          <a:prstGeom prst="rtTriangle">
            <a:avLst/>
          </a:prstGeom>
          <a:gradFill flip="none" rotWithShape="1">
            <a:gsLst>
              <a:gs pos="0">
                <a:srgbClr val="FFE07D"/>
              </a:gs>
              <a:gs pos="74000">
                <a:schemeClr val="accent3">
                  <a:lumMod val="45000"/>
                  <a:lumOff val="55000"/>
                </a:schemeClr>
              </a:gs>
              <a:gs pos="83000">
                <a:schemeClr val="accent3">
                  <a:lumMod val="45000"/>
                  <a:lumOff val="55000"/>
                </a:schemeClr>
              </a:gs>
              <a:gs pos="100000">
                <a:schemeClr val="accent3">
                  <a:lumMod val="30000"/>
                  <a:lumOff val="70000"/>
                </a:schemeClr>
              </a:gs>
            </a:gsLst>
            <a:lin ang="162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Arrow: Pentagon 13">
            <a:extLst>
              <a:ext uri="{FF2B5EF4-FFF2-40B4-BE49-F238E27FC236}">
                <a16:creationId xmlns:a16="http://schemas.microsoft.com/office/drawing/2014/main" id="{0D3E6A54-9D00-4AD6-121F-FD501E095860}"/>
              </a:ext>
            </a:extLst>
          </p:cNvPr>
          <p:cNvSpPr/>
          <p:nvPr/>
        </p:nvSpPr>
        <p:spPr>
          <a:xfrm>
            <a:off x="36397" y="3428999"/>
            <a:ext cx="2000738" cy="1237769"/>
          </a:xfrm>
          <a:prstGeom prst="homePlate">
            <a:avLst>
              <a:gd name="adj" fmla="val 46767"/>
            </a:avLst>
          </a:prstGeom>
          <a:gradFill flip="none" rotWithShape="1">
            <a:gsLst>
              <a:gs pos="15000">
                <a:srgbClr val="FFE07D"/>
              </a:gs>
              <a:gs pos="74000">
                <a:schemeClr val="accent3">
                  <a:lumMod val="45000"/>
                  <a:lumOff val="55000"/>
                </a:schemeClr>
              </a:gs>
              <a:gs pos="83000">
                <a:schemeClr val="accent3">
                  <a:lumMod val="45000"/>
                  <a:lumOff val="55000"/>
                </a:schemeClr>
              </a:gs>
              <a:gs pos="100000">
                <a:schemeClr val="accent3">
                  <a:lumMod val="30000"/>
                  <a:lumOff val="70000"/>
                </a:schemeClr>
              </a:gs>
            </a:gsLst>
            <a:lin ang="18900000" scaled="1"/>
            <a:tileRect/>
          </a:gradFill>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r>
              <a:rPr lang="en-GB" sz="2000" dirty="0">
                <a:solidFill>
                  <a:srgbClr val="002060"/>
                </a:solidFill>
                <a:latin typeface="Berlin Sans FB" panose="020E0602020502020306" pitchFamily="34" charset="0"/>
              </a:rPr>
              <a:t>On the </a:t>
            </a:r>
            <a:r>
              <a:rPr lang="en-GB" sz="2000" b="1" dirty="0">
                <a:solidFill>
                  <a:srgbClr val="002060"/>
                </a:solidFill>
                <a:latin typeface="Berlin Sans FB" panose="020E0602020502020306" pitchFamily="34" charset="0"/>
              </a:rPr>
              <a:t>3rd September 1939</a:t>
            </a:r>
            <a:r>
              <a:rPr lang="en-GB" sz="2000" dirty="0">
                <a:solidFill>
                  <a:srgbClr val="002060"/>
                </a:solidFill>
                <a:latin typeface="Berlin Sans FB" panose="020E0602020502020306" pitchFamily="34" charset="0"/>
              </a:rPr>
              <a:t>, World War II was declared in </a:t>
            </a:r>
            <a:r>
              <a:rPr lang="en-GB" sz="2000" b="1" dirty="0">
                <a:solidFill>
                  <a:srgbClr val="002060"/>
                </a:solidFill>
                <a:latin typeface="Berlin Sans FB" panose="020E0602020502020306" pitchFamily="34" charset="0"/>
              </a:rPr>
              <a:t>Europe</a:t>
            </a:r>
            <a:r>
              <a:rPr lang="en-GB" sz="1400" b="1" dirty="0">
                <a:solidFill>
                  <a:srgbClr val="FF0000"/>
                </a:solidFill>
                <a:latin typeface="Berlin Sans FB" panose="020E0602020502020306" pitchFamily="34" charset="0"/>
                <a:sym typeface="Wingdings 2" panose="05020102010507070707" pitchFamily="18" charset="2"/>
              </a:rPr>
              <a:t></a:t>
            </a:r>
            <a:endParaRPr lang="en-GB" sz="1400" b="1" dirty="0">
              <a:solidFill>
                <a:srgbClr val="FF0000"/>
              </a:solidFill>
              <a:latin typeface="Berlin Sans FB" panose="020E0602020502020306" pitchFamily="34" charset="0"/>
            </a:endParaRPr>
          </a:p>
        </p:txBody>
      </p:sp>
      <p:sp>
        <p:nvSpPr>
          <p:cNvPr id="53" name="Arrow: Pentagon 52">
            <a:extLst>
              <a:ext uri="{FF2B5EF4-FFF2-40B4-BE49-F238E27FC236}">
                <a16:creationId xmlns:a16="http://schemas.microsoft.com/office/drawing/2014/main" id="{C69F4E36-19D7-0733-EFEA-2D0443E0961C}"/>
              </a:ext>
            </a:extLst>
          </p:cNvPr>
          <p:cNvSpPr/>
          <p:nvPr/>
        </p:nvSpPr>
        <p:spPr>
          <a:xfrm>
            <a:off x="9004045" y="3428999"/>
            <a:ext cx="3187955" cy="1734672"/>
          </a:xfrm>
          <a:prstGeom prst="homePlate">
            <a:avLst/>
          </a:prstGeom>
          <a:gradFill flip="none" rotWithShape="1">
            <a:gsLst>
              <a:gs pos="21000">
                <a:srgbClr val="FFE07D"/>
              </a:gs>
              <a:gs pos="74000">
                <a:schemeClr val="accent3">
                  <a:lumMod val="45000"/>
                  <a:lumOff val="55000"/>
                </a:schemeClr>
              </a:gs>
              <a:gs pos="83000">
                <a:schemeClr val="accent3">
                  <a:lumMod val="45000"/>
                  <a:lumOff val="55000"/>
                </a:schemeClr>
              </a:gs>
              <a:gs pos="100000">
                <a:schemeClr val="accent3">
                  <a:lumMod val="30000"/>
                  <a:lumOff val="70000"/>
                </a:schemeClr>
              </a:gs>
            </a:gsLst>
            <a:lin ang="189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latin typeface="Berlin Sans FB" panose="020E0602020502020306" pitchFamily="34" charset="0"/>
              </a:rPr>
              <a:t>Evacuees were sent </a:t>
            </a:r>
            <a:r>
              <a:rPr lang="en-GB" sz="2400">
                <a:solidFill>
                  <a:srgbClr val="002060"/>
                </a:solidFill>
                <a:latin typeface="Berlin Sans FB" panose="020E0602020502020306" pitchFamily="34" charset="0"/>
              </a:rPr>
              <a:t>to rural</a:t>
            </a:r>
            <a:r>
              <a:rPr lang="en-GB" sz="1200">
                <a:solidFill>
                  <a:srgbClr val="C00000"/>
                </a:solidFill>
                <a:latin typeface="Berlin Sans FB" panose="020E0602020502020306" pitchFamily="34" charset="0"/>
                <a:sym typeface="Wingdings 2" panose="05020102010507070707" pitchFamily="18" charset="2"/>
              </a:rPr>
              <a:t> </a:t>
            </a:r>
            <a:r>
              <a:rPr lang="en-GB" sz="2400">
                <a:solidFill>
                  <a:srgbClr val="002060"/>
                </a:solidFill>
                <a:latin typeface="Berlin Sans FB" panose="020E0602020502020306" pitchFamily="34" charset="0"/>
                <a:sym typeface="Wingdings 2" panose="05020102010507070707" pitchFamily="18" charset="2"/>
              </a:rPr>
              <a:t>and neutral</a:t>
            </a:r>
            <a:r>
              <a:rPr lang="en-GB" sz="2400">
                <a:solidFill>
                  <a:srgbClr val="002060"/>
                </a:solidFill>
                <a:latin typeface="Berlin Sans FB" panose="020E0602020502020306" pitchFamily="34" charset="0"/>
              </a:rPr>
              <a:t> </a:t>
            </a:r>
            <a:r>
              <a:rPr lang="en-GB" sz="2400" dirty="0">
                <a:solidFill>
                  <a:srgbClr val="002060"/>
                </a:solidFill>
                <a:latin typeface="Berlin Sans FB" panose="020E0602020502020306" pitchFamily="34" charset="0"/>
              </a:rPr>
              <a:t>areas, less likely to be </a:t>
            </a:r>
            <a:r>
              <a:rPr lang="en-GB" sz="2400">
                <a:solidFill>
                  <a:srgbClr val="002060"/>
                </a:solidFill>
                <a:latin typeface="Berlin Sans FB" panose="020E0602020502020306" pitchFamily="34" charset="0"/>
              </a:rPr>
              <a:t>targets.</a:t>
            </a:r>
            <a:endParaRPr lang="en-GB" sz="1600" dirty="0">
              <a:solidFill>
                <a:srgbClr val="FF0000"/>
              </a:solidFill>
              <a:latin typeface="Berlin Sans FB" panose="020E0602020502020306" pitchFamily="34" charset="0"/>
            </a:endParaRPr>
          </a:p>
        </p:txBody>
      </p:sp>
      <p:pic>
        <p:nvPicPr>
          <p:cNvPr id="2" name="Picture 1" descr="A blue and white sign with white text&#10;&#10;Description automatically generated">
            <a:extLst>
              <a:ext uri="{FF2B5EF4-FFF2-40B4-BE49-F238E27FC236}">
                <a16:creationId xmlns:a16="http://schemas.microsoft.com/office/drawing/2014/main" id="{E1630ACF-EF21-E146-8D8F-8371C1AD27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39139" y="136151"/>
            <a:ext cx="728983" cy="1983456"/>
          </a:xfrm>
          <a:prstGeom prst="rect">
            <a:avLst/>
          </a:prstGeom>
        </p:spPr>
      </p:pic>
      <p:sp>
        <p:nvSpPr>
          <p:cNvPr id="5" name="Arrow: Pentagon 4">
            <a:extLst>
              <a:ext uri="{FF2B5EF4-FFF2-40B4-BE49-F238E27FC236}">
                <a16:creationId xmlns:a16="http://schemas.microsoft.com/office/drawing/2014/main" id="{291A6518-64E0-A53A-F026-634934E17E3B}"/>
              </a:ext>
            </a:extLst>
          </p:cNvPr>
          <p:cNvSpPr/>
          <p:nvPr/>
        </p:nvSpPr>
        <p:spPr>
          <a:xfrm>
            <a:off x="2148192" y="2770614"/>
            <a:ext cx="6744796" cy="3271598"/>
          </a:xfrm>
          <a:prstGeom prst="homePlate">
            <a:avLst/>
          </a:prstGeom>
          <a:gradFill flip="none" rotWithShape="1">
            <a:gsLst>
              <a:gs pos="13000">
                <a:schemeClr val="accent4">
                  <a:lumMod val="60000"/>
                  <a:lumOff val="40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189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latin typeface="Berlin Sans FB" panose="020E0602020502020306" pitchFamily="34" charset="0"/>
              </a:rPr>
              <a:t>German bombing raids were aiming to destroy important places in the UK connected to military activity in some way, for example: </a:t>
            </a:r>
          </a:p>
          <a:p>
            <a:r>
              <a:rPr lang="en-GB" sz="2400" u="sng" dirty="0">
                <a:solidFill>
                  <a:srgbClr val="002060"/>
                </a:solidFill>
                <a:latin typeface="Berlin Sans FB" panose="020E0602020502020306" pitchFamily="34" charset="0"/>
              </a:rPr>
              <a:t>factories making aircraft or military bases and airfields.</a:t>
            </a:r>
          </a:p>
          <a:p>
            <a:r>
              <a:rPr lang="en-GB" sz="2400" i="1" dirty="0">
                <a:solidFill>
                  <a:srgbClr val="002060"/>
                </a:solidFill>
                <a:latin typeface="Berlin Sans FB" panose="020E0602020502020306" pitchFamily="34" charset="0"/>
              </a:rPr>
              <a:t>Britain bombed German cities too and German children were also moved to the countryside. </a:t>
            </a:r>
          </a:p>
        </p:txBody>
      </p:sp>
      <p:sp>
        <p:nvSpPr>
          <p:cNvPr id="6" name="Scroll: Horizontal 5">
            <a:extLst>
              <a:ext uri="{FF2B5EF4-FFF2-40B4-BE49-F238E27FC236}">
                <a16:creationId xmlns:a16="http://schemas.microsoft.com/office/drawing/2014/main" id="{CFEDC056-1E6E-17D9-2BFF-E586FCD5E2BB}"/>
              </a:ext>
            </a:extLst>
          </p:cNvPr>
          <p:cNvSpPr>
            <a:spLocks noGrp="1" noRot="1" noMove="1" noResize="1" noEditPoints="1" noAdjustHandles="1" noChangeArrowheads="1" noChangeShapeType="1"/>
          </p:cNvSpPr>
          <p:nvPr/>
        </p:nvSpPr>
        <p:spPr>
          <a:xfrm>
            <a:off x="4068839" y="85299"/>
            <a:ext cx="6411783" cy="2632546"/>
          </a:xfrm>
          <a:prstGeom prst="horizontalScroll">
            <a:avLst>
              <a:gd name="adj" fmla="val 15949"/>
            </a:avLst>
          </a:prstGeom>
          <a:solidFill>
            <a:schemeClr val="bg1">
              <a:lumMod val="95000"/>
            </a:schemeClr>
          </a:solidFill>
          <a:ln w="2222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Picture 6">
            <a:extLst>
              <a:ext uri="{FF2B5EF4-FFF2-40B4-BE49-F238E27FC236}">
                <a16:creationId xmlns:a16="http://schemas.microsoft.com/office/drawing/2014/main" id="{AC56B5F9-253C-0C13-F954-B49C99538A58}"/>
              </a:ext>
            </a:extLst>
          </p:cNvPr>
          <p:cNvPicPr>
            <a:picLocks noGrp="1" noRot="1" noChangeAspect="1" noMove="1" noResize="1" noEditPoints="1" noAdjustHandles="1" noChangeArrowheads="1" noChangeShapeType="1" noCrop="1"/>
          </p:cNvPicPr>
          <p:nvPr/>
        </p:nvPicPr>
        <p:blipFill>
          <a:blip r:embed="rId4"/>
          <a:stretch>
            <a:fillRect/>
          </a:stretch>
        </p:blipFill>
        <p:spPr>
          <a:xfrm>
            <a:off x="4495801" y="617587"/>
            <a:ext cx="5834420" cy="1669735"/>
          </a:xfrm>
          <a:prstGeom prst="rect">
            <a:avLst/>
          </a:prstGeom>
        </p:spPr>
      </p:pic>
      <p:sp>
        <p:nvSpPr>
          <p:cNvPr id="15" name="TextBox 14">
            <a:extLst>
              <a:ext uri="{FF2B5EF4-FFF2-40B4-BE49-F238E27FC236}">
                <a16:creationId xmlns:a16="http://schemas.microsoft.com/office/drawing/2014/main" id="{D54A5AF7-4567-9E55-3D6A-F89F13922900}"/>
              </a:ext>
            </a:extLst>
          </p:cNvPr>
          <p:cNvSpPr txBox="1"/>
          <p:nvPr/>
        </p:nvSpPr>
        <p:spPr>
          <a:xfrm>
            <a:off x="277129" y="204549"/>
            <a:ext cx="2578364" cy="1015663"/>
          </a:xfrm>
          <a:prstGeom prst="rect">
            <a:avLst/>
          </a:prstGeom>
          <a:noFill/>
        </p:spPr>
        <p:txBody>
          <a:bodyPr wrap="square" rtlCol="0">
            <a:spAutoFit/>
          </a:bodyPr>
          <a:lstStyle/>
          <a:p>
            <a:r>
              <a:rPr lang="en-GB" sz="2000" dirty="0">
                <a:solidFill>
                  <a:srgbClr val="002060"/>
                </a:solidFill>
                <a:latin typeface="Berlin Sans FB" panose="020E0602020502020306" pitchFamily="34" charset="0"/>
              </a:rPr>
              <a:t>Why was there evacuation</a:t>
            </a:r>
            <a:r>
              <a:rPr lang="en-GB" sz="2000" dirty="0">
                <a:solidFill>
                  <a:srgbClr val="C00000"/>
                </a:solidFill>
                <a:latin typeface="Berlin Sans FB" panose="020E0602020502020306" pitchFamily="34" charset="0"/>
                <a:sym typeface="Wingdings 2" panose="05020102010507070707" pitchFamily="18" charset="2"/>
              </a:rPr>
              <a:t></a:t>
            </a:r>
          </a:p>
          <a:p>
            <a:r>
              <a:rPr lang="en-GB" sz="2000" dirty="0">
                <a:solidFill>
                  <a:srgbClr val="002060"/>
                </a:solidFill>
                <a:latin typeface="Berlin Sans FB" panose="020E0602020502020306" pitchFamily="34" charset="0"/>
              </a:rPr>
              <a:t> in World War 2 ? </a:t>
            </a:r>
          </a:p>
        </p:txBody>
      </p:sp>
      <p:sp>
        <p:nvSpPr>
          <p:cNvPr id="4" name="TextBox 3">
            <a:extLst>
              <a:ext uri="{FF2B5EF4-FFF2-40B4-BE49-F238E27FC236}">
                <a16:creationId xmlns:a16="http://schemas.microsoft.com/office/drawing/2014/main" id="{5AB35344-2655-98BB-9236-A90DC619A246}"/>
              </a:ext>
            </a:extLst>
          </p:cNvPr>
          <p:cNvSpPr txBox="1"/>
          <p:nvPr/>
        </p:nvSpPr>
        <p:spPr>
          <a:xfrm>
            <a:off x="6096000" y="6240413"/>
            <a:ext cx="6128084" cy="276999"/>
          </a:xfrm>
          <a:prstGeom prst="rect">
            <a:avLst/>
          </a:prstGeom>
          <a:noFill/>
        </p:spPr>
        <p:txBody>
          <a:bodyPr wrap="square">
            <a:spAutoFit/>
          </a:bodyPr>
          <a:lstStyle/>
          <a:p>
            <a:r>
              <a:rPr lang="en-GB" sz="1200" u="sng" dirty="0">
                <a:solidFill>
                  <a:srgbClr val="0000FF"/>
                </a:solidFill>
                <a:effectLst/>
                <a:latin typeface="Aptos" panose="020B0004020202020204" pitchFamily="34" charset="0"/>
                <a:ea typeface="Aptos" panose="020B0004020202020204" pitchFamily="34" charset="0"/>
                <a:cs typeface="Times New Roman" panose="02020603050405020304" pitchFamily="18" charset="0"/>
                <a:hlinkClick r:id="rId5"/>
              </a:rPr>
              <a:t>recording of chamberlains declaration of war broadcast - Google Search</a:t>
            </a:r>
            <a:endParaRPr lang="en-GB" dirty="0"/>
          </a:p>
        </p:txBody>
      </p:sp>
    </p:spTree>
    <p:extLst>
      <p:ext uri="{BB962C8B-B14F-4D97-AF65-F5344CB8AC3E}">
        <p14:creationId xmlns:p14="http://schemas.microsoft.com/office/powerpoint/2010/main" val="2065367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plus(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plus(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grpId="0"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plus(in)">
                                      <p:cBhvr>
                                        <p:cTn id="17" dur="2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3"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Folded Corner 1">
            <a:extLst>
              <a:ext uri="{FF2B5EF4-FFF2-40B4-BE49-F238E27FC236}">
                <a16:creationId xmlns:a16="http://schemas.microsoft.com/office/drawing/2014/main" id="{26EF78BA-EE96-4D6B-F198-96758DE39734}"/>
              </a:ext>
            </a:extLst>
          </p:cNvPr>
          <p:cNvSpPr/>
          <p:nvPr/>
        </p:nvSpPr>
        <p:spPr>
          <a:xfrm>
            <a:off x="131064" y="1319784"/>
            <a:ext cx="3781729" cy="5039294"/>
          </a:xfrm>
          <a:prstGeom prst="foldedCorner">
            <a:avLst/>
          </a:prstGeom>
          <a:gradFill flip="none" rotWithShape="1">
            <a:gsLst>
              <a:gs pos="5000">
                <a:srgbClr val="FFE07D"/>
              </a:gs>
              <a:gs pos="74000">
                <a:schemeClr val="accent3">
                  <a:lumMod val="45000"/>
                  <a:lumOff val="55000"/>
                </a:schemeClr>
              </a:gs>
              <a:gs pos="83000">
                <a:schemeClr val="accent3">
                  <a:lumMod val="45000"/>
                  <a:lumOff val="55000"/>
                </a:schemeClr>
              </a:gs>
              <a:gs pos="100000">
                <a:schemeClr val="accent3">
                  <a:lumMod val="30000"/>
                  <a:lumOff val="70000"/>
                </a:schemeClr>
              </a:gs>
            </a:gsLst>
            <a:lin ang="18900000" scaled="1"/>
            <a:tileRect/>
          </a:gra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600" dirty="0">
              <a:solidFill>
                <a:srgbClr val="002060"/>
              </a:solidFill>
              <a:latin typeface="Berlin Sans FB" panose="020E0602020502020306" pitchFamily="34" charset="0"/>
            </a:endParaRPr>
          </a:p>
          <a:p>
            <a:pPr algn="ctr"/>
            <a:r>
              <a:rPr lang="en-GB" sz="3600" dirty="0">
                <a:solidFill>
                  <a:srgbClr val="002060"/>
                </a:solidFill>
                <a:latin typeface="Berlin Sans FB" panose="020E0602020502020306" pitchFamily="34" charset="0"/>
              </a:rPr>
              <a:t>What was </a:t>
            </a:r>
          </a:p>
          <a:p>
            <a:pPr algn="ctr"/>
            <a:r>
              <a:rPr lang="en-GB" sz="3200" dirty="0">
                <a:solidFill>
                  <a:srgbClr val="002060"/>
                </a:solidFill>
                <a:latin typeface="Berlin Sans FB" panose="020E0602020502020306" pitchFamily="34" charset="0"/>
              </a:rPr>
              <a:t> The ‘Blitz’ ?</a:t>
            </a:r>
          </a:p>
          <a:p>
            <a:pPr algn="l"/>
            <a:endParaRPr lang="en-GB" sz="2400" dirty="0">
              <a:solidFill>
                <a:srgbClr val="002060"/>
              </a:solidFill>
              <a:latin typeface="Berlin Sans FB" panose="020E0602020502020306" pitchFamily="34" charset="0"/>
            </a:endParaRPr>
          </a:p>
          <a:p>
            <a:pPr algn="l">
              <a:lnSpc>
                <a:spcPct val="120000"/>
              </a:lnSpc>
            </a:pPr>
            <a:r>
              <a:rPr lang="en-GB" sz="1400" dirty="0">
                <a:solidFill>
                  <a:srgbClr val="002060"/>
                </a:solidFill>
                <a:latin typeface="Berlin Sans FB" panose="020E0602020502020306" pitchFamily="34" charset="0"/>
              </a:rPr>
              <a:t>The heavy and frequent</a:t>
            </a:r>
            <a:r>
              <a:rPr lang="en-GB" sz="1400" dirty="0">
                <a:solidFill>
                  <a:srgbClr val="FF0000"/>
                </a:solidFill>
                <a:latin typeface="Berlin Sans FB" panose="020E0602020502020306" pitchFamily="34" charset="0"/>
                <a:sym typeface="Wingdings 2" panose="05020102010507070707" pitchFamily="18" charset="2"/>
              </a:rPr>
              <a:t></a:t>
            </a:r>
            <a:r>
              <a:rPr lang="en-GB" sz="1400" dirty="0">
                <a:solidFill>
                  <a:srgbClr val="002060"/>
                </a:solidFill>
                <a:latin typeface="Berlin Sans FB" panose="020E0602020502020306" pitchFamily="34" charset="0"/>
              </a:rPr>
              <a:t> bombing attacks on London and other cities was known as the </a:t>
            </a:r>
            <a:r>
              <a:rPr lang="en-GB" sz="1400" b="1" dirty="0">
                <a:solidFill>
                  <a:srgbClr val="002060"/>
                </a:solidFill>
                <a:latin typeface="Berlin Sans FB" panose="020E0602020502020306" pitchFamily="34" charset="0"/>
              </a:rPr>
              <a:t>'Blitz</a:t>
            </a:r>
            <a:r>
              <a:rPr lang="en-GB" sz="1400" dirty="0">
                <a:solidFill>
                  <a:srgbClr val="002060"/>
                </a:solidFill>
                <a:latin typeface="Berlin Sans FB" panose="020E0602020502020306" pitchFamily="34" charset="0"/>
              </a:rPr>
              <a:t>’.</a:t>
            </a:r>
            <a:r>
              <a:rPr lang="en-GB" sz="1400" dirty="0">
                <a:solidFill>
                  <a:srgbClr val="FF0000"/>
                </a:solidFill>
                <a:latin typeface="Berlin Sans FB" panose="020E0602020502020306" pitchFamily="34" charset="0"/>
                <a:sym typeface="Wingdings 2" panose="05020102010507070707" pitchFamily="18" charset="2"/>
              </a:rPr>
              <a:t></a:t>
            </a:r>
            <a:r>
              <a:rPr lang="en-GB" sz="1400" b="1" dirty="0">
                <a:solidFill>
                  <a:srgbClr val="002060"/>
                </a:solidFill>
                <a:latin typeface="Berlin Sans FB" panose="020E0602020502020306" pitchFamily="34" charset="0"/>
              </a:rPr>
              <a:t> </a:t>
            </a:r>
          </a:p>
          <a:p>
            <a:pPr algn="l">
              <a:lnSpc>
                <a:spcPct val="120000"/>
              </a:lnSpc>
            </a:pPr>
            <a:r>
              <a:rPr lang="en-GB" sz="1400" dirty="0">
                <a:solidFill>
                  <a:srgbClr val="002060"/>
                </a:solidFill>
                <a:latin typeface="Berlin Sans FB" panose="020E0602020502020306" pitchFamily="34" charset="0"/>
              </a:rPr>
              <a:t>Night after night, from </a:t>
            </a:r>
            <a:r>
              <a:rPr lang="en-GB" sz="1400" b="1" dirty="0">
                <a:solidFill>
                  <a:srgbClr val="002060"/>
                </a:solidFill>
                <a:latin typeface="Berlin Sans FB" panose="020E0602020502020306" pitchFamily="34" charset="0"/>
              </a:rPr>
              <a:t>September 1940 </a:t>
            </a:r>
            <a:r>
              <a:rPr lang="en-GB" sz="1400" dirty="0">
                <a:solidFill>
                  <a:srgbClr val="002060"/>
                </a:solidFill>
                <a:latin typeface="Berlin Sans FB" panose="020E0602020502020306" pitchFamily="34" charset="0"/>
              </a:rPr>
              <a:t>until </a:t>
            </a:r>
            <a:r>
              <a:rPr lang="en-GB" sz="1400" b="1" dirty="0">
                <a:solidFill>
                  <a:srgbClr val="002060"/>
                </a:solidFill>
                <a:latin typeface="Berlin Sans FB" panose="020E0602020502020306" pitchFamily="34" charset="0"/>
              </a:rPr>
              <a:t>May 1941</a:t>
            </a:r>
            <a:r>
              <a:rPr lang="en-GB" sz="1400" dirty="0">
                <a:solidFill>
                  <a:srgbClr val="002060"/>
                </a:solidFill>
                <a:latin typeface="Berlin Sans FB" panose="020E0602020502020306" pitchFamily="34" charset="0"/>
              </a:rPr>
              <a:t>, German bombers attacked British cities and ports. </a:t>
            </a:r>
          </a:p>
          <a:p>
            <a:pPr algn="l">
              <a:lnSpc>
                <a:spcPct val="120000"/>
              </a:lnSpc>
            </a:pPr>
            <a:r>
              <a:rPr lang="en-GB" sz="1400" dirty="0">
                <a:solidFill>
                  <a:srgbClr val="002060"/>
                </a:solidFill>
                <a:latin typeface="Berlin Sans FB" panose="020E0602020502020306" pitchFamily="34" charset="0"/>
              </a:rPr>
              <a:t>London was bombed </a:t>
            </a:r>
            <a:r>
              <a:rPr lang="en-GB" sz="1400" dirty="0">
                <a:solidFill>
                  <a:srgbClr val="FF0000"/>
                </a:solidFill>
                <a:latin typeface="Berlin Sans FB" panose="020E0602020502020306" pitchFamily="34" charset="0"/>
              </a:rPr>
              <a:t>every day and night</a:t>
            </a:r>
            <a:r>
              <a:rPr lang="en-GB" sz="1400" dirty="0">
                <a:solidFill>
                  <a:srgbClr val="002060"/>
                </a:solidFill>
                <a:latin typeface="Berlin Sans FB" panose="020E0602020502020306" pitchFamily="34" charset="0"/>
              </a:rPr>
              <a:t>, except one, for </a:t>
            </a:r>
            <a:r>
              <a:rPr lang="en-GB" sz="1400" dirty="0">
                <a:solidFill>
                  <a:srgbClr val="FF0000"/>
                </a:solidFill>
                <a:latin typeface="Berlin Sans FB" panose="020E0602020502020306" pitchFamily="34" charset="0"/>
              </a:rPr>
              <a:t>11</a:t>
            </a:r>
            <a:r>
              <a:rPr lang="en-GB" sz="1400" dirty="0">
                <a:solidFill>
                  <a:srgbClr val="002060"/>
                </a:solidFill>
                <a:latin typeface="Berlin Sans FB" panose="020E0602020502020306" pitchFamily="34" charset="0"/>
              </a:rPr>
              <a:t> weeks. </a:t>
            </a:r>
          </a:p>
          <a:p>
            <a:pPr algn="l">
              <a:lnSpc>
                <a:spcPct val="120000"/>
              </a:lnSpc>
            </a:pPr>
            <a:r>
              <a:rPr lang="en-GB" sz="1400" dirty="0">
                <a:solidFill>
                  <a:srgbClr val="002060"/>
                </a:solidFill>
                <a:latin typeface="Berlin Sans FB" panose="020E0602020502020306" pitchFamily="34" charset="0"/>
              </a:rPr>
              <a:t>One third of London was destroyed</a:t>
            </a:r>
          </a:p>
        </p:txBody>
      </p:sp>
      <p:pic>
        <p:nvPicPr>
          <p:cNvPr id="3" name="Picture 2" descr="A blue and white sign with white text&#10;&#10;Description automatically generated">
            <a:extLst>
              <a:ext uri="{FF2B5EF4-FFF2-40B4-BE49-F238E27FC236}">
                <a16:creationId xmlns:a16="http://schemas.microsoft.com/office/drawing/2014/main" id="{F55AD5AD-B22B-C361-B193-B6FAA620B3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80430" y="121920"/>
            <a:ext cx="880506" cy="2395728"/>
          </a:xfrm>
          <a:prstGeom prst="rect">
            <a:avLst/>
          </a:prstGeom>
        </p:spPr>
      </p:pic>
      <p:pic>
        <p:nvPicPr>
          <p:cNvPr id="4" name="Picture 3">
            <a:extLst>
              <a:ext uri="{FF2B5EF4-FFF2-40B4-BE49-F238E27FC236}">
                <a16:creationId xmlns:a16="http://schemas.microsoft.com/office/drawing/2014/main" id="{EBE4AC68-1C57-642B-0749-A519614407F2}"/>
              </a:ext>
            </a:extLst>
          </p:cNvPr>
          <p:cNvPicPr>
            <a:picLocks noChangeAspect="1"/>
          </p:cNvPicPr>
          <p:nvPr/>
        </p:nvPicPr>
        <p:blipFill>
          <a:blip r:embed="rId6"/>
          <a:stretch>
            <a:fillRect/>
          </a:stretch>
        </p:blipFill>
        <p:spPr>
          <a:xfrm>
            <a:off x="4047458" y="348206"/>
            <a:ext cx="6592833" cy="4296939"/>
          </a:xfrm>
          <a:prstGeom prst="rect">
            <a:avLst/>
          </a:prstGeom>
        </p:spPr>
      </p:pic>
      <p:sp>
        <p:nvSpPr>
          <p:cNvPr id="7" name="TextBox 6">
            <a:extLst>
              <a:ext uri="{FF2B5EF4-FFF2-40B4-BE49-F238E27FC236}">
                <a16:creationId xmlns:a16="http://schemas.microsoft.com/office/drawing/2014/main" id="{3CE059F3-0FEA-E74D-E145-F28F998A8D0E}"/>
              </a:ext>
            </a:extLst>
          </p:cNvPr>
          <p:cNvSpPr txBox="1"/>
          <p:nvPr/>
        </p:nvSpPr>
        <p:spPr>
          <a:xfrm>
            <a:off x="4378391" y="5083015"/>
            <a:ext cx="2397094" cy="1631216"/>
          </a:xfrm>
          <a:prstGeom prst="rect">
            <a:avLst/>
          </a:prstGeom>
          <a:noFill/>
        </p:spPr>
        <p:txBody>
          <a:bodyPr wrap="square" rtlCol="0">
            <a:spAutoFit/>
          </a:bodyPr>
          <a:lstStyle/>
          <a:p>
            <a:r>
              <a:rPr lang="en-GB" sz="2000" dirty="0">
                <a:solidFill>
                  <a:srgbClr val="C00000"/>
                </a:solidFill>
                <a:latin typeface="Berlin Sans FB" panose="020E0602020502020306" pitchFamily="34" charset="0"/>
              </a:rPr>
              <a:t>When the German Bombers were spotted you would have heard this Air Raid Siren</a:t>
            </a:r>
          </a:p>
        </p:txBody>
      </p:sp>
      <p:pic>
        <p:nvPicPr>
          <p:cNvPr id="6" name="air-raid-siren-alarm-6168">
            <a:hlinkClick r:id="" action="ppaction://media"/>
            <a:extLst>
              <a:ext uri="{FF2B5EF4-FFF2-40B4-BE49-F238E27FC236}">
                <a16:creationId xmlns:a16="http://schemas.microsoft.com/office/drawing/2014/main" id="{F1836D9B-BA3E-42B9-E4C1-76B35321BD5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42751" y="5284890"/>
            <a:ext cx="1355835" cy="1224904"/>
          </a:xfrm>
          <a:prstGeom prst="rect">
            <a:avLst/>
          </a:prstGeom>
        </p:spPr>
      </p:pic>
    </p:spTree>
    <p:extLst>
      <p:ext uri="{BB962C8B-B14F-4D97-AF65-F5344CB8AC3E}">
        <p14:creationId xmlns:p14="http://schemas.microsoft.com/office/powerpoint/2010/main" val="2151333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40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10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plus(in)">
                                      <p:cBhvr>
                                        <p:cTn id="12" dur="2000"/>
                                        <p:tgtEl>
                                          <p:spTgt spid="7"/>
                                        </p:tgtEl>
                                      </p:cBhvr>
                                    </p:animEffect>
                                  </p:childTnLst>
                                </p:cTn>
                              </p:par>
                              <p:par>
                                <p:cTn id="13" presetID="1" presetClass="mediacall" presetSubtype="0" fill="hold" nodeType="withEffect">
                                  <p:stCondLst>
                                    <p:cond delay="0"/>
                                  </p:stCondLst>
                                  <p:childTnLst>
                                    <p:cmd type="call" cmd="playFrom(0.0)">
                                      <p:cBhvr>
                                        <p:cTn id="14" dur="1225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6"/>
                </p:tgtEl>
              </p:cMediaNode>
            </p:audio>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E89F"/>
        </a:solidFill>
        <a:effectLst/>
      </p:bgPr>
    </p:bg>
    <p:spTree>
      <p:nvGrpSpPr>
        <p:cNvPr id="1" name=""/>
        <p:cNvGrpSpPr/>
        <p:nvPr/>
      </p:nvGrpSpPr>
      <p:grpSpPr>
        <a:xfrm>
          <a:off x="0" y="0"/>
          <a:ext cx="0" cy="0"/>
          <a:chOff x="0" y="0"/>
          <a:chExt cx="0" cy="0"/>
        </a:xfrm>
      </p:grpSpPr>
      <p:sp>
        <p:nvSpPr>
          <p:cNvPr id="7" name="Flowchart: Off-page Connector 6">
            <a:extLst>
              <a:ext uri="{FF2B5EF4-FFF2-40B4-BE49-F238E27FC236}">
                <a16:creationId xmlns:a16="http://schemas.microsoft.com/office/drawing/2014/main" id="{39C9CEAD-015A-8C88-6884-0C9AA3E4A3CF}"/>
              </a:ext>
            </a:extLst>
          </p:cNvPr>
          <p:cNvSpPr/>
          <p:nvPr/>
        </p:nvSpPr>
        <p:spPr>
          <a:xfrm>
            <a:off x="2777597" y="263916"/>
            <a:ext cx="6079958" cy="1356286"/>
          </a:xfrm>
          <a:prstGeom prst="flowChartOffpageConnector">
            <a:avLst/>
          </a:prstGeom>
          <a:gradFill flip="none" rotWithShape="1">
            <a:gsLst>
              <a:gs pos="0">
                <a:schemeClr val="accent4"/>
              </a:gs>
              <a:gs pos="74000">
                <a:schemeClr val="accent3">
                  <a:lumMod val="45000"/>
                  <a:lumOff val="55000"/>
                </a:schemeClr>
              </a:gs>
              <a:gs pos="83000">
                <a:schemeClr val="accent3">
                  <a:lumMod val="45000"/>
                  <a:lumOff val="55000"/>
                </a:schemeClr>
              </a:gs>
              <a:gs pos="100000">
                <a:schemeClr val="accent3">
                  <a:lumMod val="30000"/>
                  <a:lumOff val="70000"/>
                </a:schemeClr>
              </a:gs>
            </a:gsLst>
            <a:lin ang="189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Berlin Sans FB" panose="020E0602020502020306" pitchFamily="34" charset="0"/>
              </a:rPr>
              <a:t>43,500 </a:t>
            </a:r>
            <a:r>
              <a:rPr lang="en-GB" sz="2400" dirty="0">
                <a:solidFill>
                  <a:srgbClr val="002060"/>
                </a:solidFill>
                <a:latin typeface="Berlin Sans FB" panose="020E0602020502020306" pitchFamily="34" charset="0"/>
              </a:rPr>
              <a:t>civilians died in the </a:t>
            </a:r>
            <a:r>
              <a:rPr lang="en-GB" sz="2400" b="1" dirty="0">
                <a:solidFill>
                  <a:srgbClr val="002060"/>
                </a:solidFill>
                <a:latin typeface="Berlin Sans FB" panose="020E0602020502020306" pitchFamily="34" charset="0"/>
              </a:rPr>
              <a:t>7 </a:t>
            </a:r>
            <a:r>
              <a:rPr lang="en-GB" sz="2400" dirty="0">
                <a:solidFill>
                  <a:srgbClr val="002060"/>
                </a:solidFill>
                <a:latin typeface="Berlin Sans FB" panose="020E0602020502020306" pitchFamily="34" charset="0"/>
              </a:rPr>
              <a:t>months between September 1940 and May 1941, almost half of them in London.</a:t>
            </a:r>
          </a:p>
        </p:txBody>
      </p:sp>
      <p:sp>
        <p:nvSpPr>
          <p:cNvPr id="8" name="Flowchart: Off-page Connector 7">
            <a:extLst>
              <a:ext uri="{FF2B5EF4-FFF2-40B4-BE49-F238E27FC236}">
                <a16:creationId xmlns:a16="http://schemas.microsoft.com/office/drawing/2014/main" id="{86088E49-3A6B-0283-B168-60171BE4022C}"/>
              </a:ext>
            </a:extLst>
          </p:cNvPr>
          <p:cNvSpPr/>
          <p:nvPr/>
        </p:nvSpPr>
        <p:spPr>
          <a:xfrm>
            <a:off x="3545303" y="1972668"/>
            <a:ext cx="6336634" cy="2109379"/>
          </a:xfrm>
          <a:prstGeom prst="flowChartOffpageConnector">
            <a:avLst/>
          </a:prstGeom>
          <a:gradFill flip="none" rotWithShape="1">
            <a:gsLst>
              <a:gs pos="0">
                <a:schemeClr val="accent4"/>
              </a:gs>
              <a:gs pos="74000">
                <a:schemeClr val="accent3">
                  <a:lumMod val="45000"/>
                  <a:lumOff val="55000"/>
                </a:schemeClr>
              </a:gs>
              <a:gs pos="83000">
                <a:schemeClr val="accent3">
                  <a:lumMod val="45000"/>
                  <a:lumOff val="55000"/>
                </a:schemeClr>
              </a:gs>
              <a:gs pos="100000">
                <a:schemeClr val="accent3">
                  <a:lumMod val="30000"/>
                  <a:lumOff val="70000"/>
                </a:schemeClr>
              </a:gs>
            </a:gsLst>
            <a:lin ang="189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Berlin Sans FB" panose="020E0602020502020306" pitchFamily="34" charset="0"/>
              </a:rPr>
              <a:t>During the 8-month attack</a:t>
            </a:r>
          </a:p>
          <a:p>
            <a:pPr algn="ctr"/>
            <a:r>
              <a:rPr lang="en-GB" sz="2400" b="1" dirty="0">
                <a:solidFill>
                  <a:srgbClr val="002060"/>
                </a:solidFill>
                <a:latin typeface="Berlin Sans FB" panose="020E0602020502020306" pitchFamily="34" charset="0"/>
              </a:rPr>
              <a:t>7,736</a:t>
            </a:r>
            <a:r>
              <a:rPr lang="en-GB" sz="2400" dirty="0">
                <a:solidFill>
                  <a:srgbClr val="002060"/>
                </a:solidFill>
                <a:latin typeface="Berlin Sans FB" panose="020E0602020502020306" pitchFamily="34" charset="0"/>
              </a:rPr>
              <a:t> children were killed.</a:t>
            </a:r>
          </a:p>
          <a:p>
            <a:pPr algn="ctr"/>
            <a:r>
              <a:rPr lang="en-GB" sz="2400" dirty="0">
                <a:solidFill>
                  <a:srgbClr val="002060"/>
                </a:solidFill>
                <a:latin typeface="Berlin Sans FB" panose="020E0602020502020306" pitchFamily="34" charset="0"/>
              </a:rPr>
              <a:t> Many lost relatives, including brothers or sisters. Others were orphaned. </a:t>
            </a:r>
            <a:r>
              <a:rPr lang="en-GB" sz="2400" b="1" dirty="0">
                <a:solidFill>
                  <a:srgbClr val="002060"/>
                </a:solidFill>
                <a:latin typeface="Berlin Sans FB" panose="020E0602020502020306" pitchFamily="34" charset="0"/>
              </a:rPr>
              <a:t>7,622</a:t>
            </a:r>
            <a:r>
              <a:rPr lang="en-GB" sz="2400" dirty="0">
                <a:solidFill>
                  <a:srgbClr val="002060"/>
                </a:solidFill>
                <a:latin typeface="Berlin Sans FB" panose="020E0602020502020306" pitchFamily="34" charset="0"/>
              </a:rPr>
              <a:t> were seriously wounded</a:t>
            </a:r>
          </a:p>
        </p:txBody>
      </p:sp>
      <p:sp>
        <p:nvSpPr>
          <p:cNvPr id="9" name="Flowchart: Off-page Connector 8">
            <a:extLst>
              <a:ext uri="{FF2B5EF4-FFF2-40B4-BE49-F238E27FC236}">
                <a16:creationId xmlns:a16="http://schemas.microsoft.com/office/drawing/2014/main" id="{594A00C0-BCB5-0EAC-628C-7D5FF3C91BEC}"/>
              </a:ext>
            </a:extLst>
          </p:cNvPr>
          <p:cNvSpPr/>
          <p:nvPr/>
        </p:nvSpPr>
        <p:spPr>
          <a:xfrm>
            <a:off x="4138861" y="4295717"/>
            <a:ext cx="7892715" cy="2298367"/>
          </a:xfrm>
          <a:prstGeom prst="flowChartOffpageConnector">
            <a:avLst/>
          </a:prstGeom>
          <a:gradFill flip="none" rotWithShape="1">
            <a:gsLst>
              <a:gs pos="0">
                <a:schemeClr val="accent4"/>
              </a:gs>
              <a:gs pos="74000">
                <a:schemeClr val="accent3">
                  <a:lumMod val="45000"/>
                  <a:lumOff val="55000"/>
                </a:schemeClr>
              </a:gs>
              <a:gs pos="83000">
                <a:schemeClr val="accent3">
                  <a:lumMod val="45000"/>
                  <a:lumOff val="55000"/>
                </a:schemeClr>
              </a:gs>
              <a:gs pos="100000">
                <a:schemeClr val="accent3">
                  <a:lumMod val="30000"/>
                  <a:lumOff val="70000"/>
                </a:schemeClr>
              </a:gs>
            </a:gsLst>
            <a:lin ang="18900000" scaled="1"/>
            <a:tileRect/>
          </a:gra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sz="2000" dirty="0">
              <a:solidFill>
                <a:srgbClr val="7030A0"/>
              </a:solidFill>
              <a:latin typeface="Berlin Sans FB" panose="020E0602020502020306" pitchFamily="34" charset="0"/>
            </a:endParaRPr>
          </a:p>
          <a:p>
            <a:pPr algn="ctr"/>
            <a:r>
              <a:rPr lang="en-GB" sz="2400" dirty="0">
                <a:solidFill>
                  <a:srgbClr val="002060"/>
                </a:solidFill>
                <a:latin typeface="Berlin Sans FB" panose="020E0602020502020306" pitchFamily="34" charset="0"/>
              </a:rPr>
              <a:t>Out of the final  total of </a:t>
            </a:r>
            <a:r>
              <a:rPr lang="en-GB" sz="2400" b="1" dirty="0">
                <a:solidFill>
                  <a:srgbClr val="002060"/>
                </a:solidFill>
                <a:latin typeface="Berlin Sans FB" panose="020E0602020502020306" pitchFamily="34" charset="0"/>
              </a:rPr>
              <a:t>61,715</a:t>
            </a:r>
            <a:r>
              <a:rPr lang="en-GB" sz="2400" dirty="0">
                <a:solidFill>
                  <a:srgbClr val="002060"/>
                </a:solidFill>
                <a:latin typeface="Berlin Sans FB" panose="020E0602020502020306" pitchFamily="34" charset="0"/>
              </a:rPr>
              <a:t> civilians killed or mortally</a:t>
            </a:r>
            <a:r>
              <a:rPr lang="en-GB" sz="1400" dirty="0">
                <a:solidFill>
                  <a:srgbClr val="FF0000"/>
                </a:solidFill>
                <a:latin typeface="Berlin Sans FB" panose="020E0602020502020306" pitchFamily="34" charset="0"/>
                <a:sym typeface="Wingdings 2" panose="05020102010507070707" pitchFamily="18" charset="2"/>
              </a:rPr>
              <a:t></a:t>
            </a:r>
            <a:r>
              <a:rPr lang="en-GB" sz="2400" dirty="0">
                <a:solidFill>
                  <a:srgbClr val="002060"/>
                </a:solidFill>
                <a:latin typeface="Berlin Sans FB" panose="020E0602020502020306" pitchFamily="34" charset="0"/>
              </a:rPr>
              <a:t> wounded, there were the following by age:</a:t>
            </a:r>
          </a:p>
          <a:p>
            <a:pPr algn="ctr"/>
            <a:r>
              <a:rPr lang="en-GB" sz="2400" b="1" dirty="0">
                <a:solidFill>
                  <a:srgbClr val="002060"/>
                </a:solidFill>
                <a:latin typeface="Berlin Sans FB" panose="020E0602020502020306" pitchFamily="34" charset="0"/>
              </a:rPr>
              <a:t>2 years = 1,230</a:t>
            </a:r>
          </a:p>
          <a:p>
            <a:pPr algn="ctr"/>
            <a:r>
              <a:rPr lang="en-GB" sz="2400" b="1" dirty="0">
                <a:solidFill>
                  <a:srgbClr val="002060"/>
                </a:solidFill>
                <a:latin typeface="Berlin Sans FB" panose="020E0602020502020306" pitchFamily="34" charset="0"/>
              </a:rPr>
              <a:t>2–15 years = 7,180</a:t>
            </a:r>
          </a:p>
          <a:p>
            <a:pPr algn="ctr"/>
            <a:r>
              <a:rPr lang="en-GB" sz="2400" b="1" dirty="0">
                <a:solidFill>
                  <a:srgbClr val="002060"/>
                </a:solidFill>
                <a:latin typeface="Berlin Sans FB" panose="020E0602020502020306" pitchFamily="34" charset="0"/>
              </a:rPr>
              <a:t>16–17 years = 1,922</a:t>
            </a:r>
          </a:p>
        </p:txBody>
      </p:sp>
      <p:sp>
        <p:nvSpPr>
          <p:cNvPr id="11" name="Arrow: Pentagon 10">
            <a:extLst>
              <a:ext uri="{FF2B5EF4-FFF2-40B4-BE49-F238E27FC236}">
                <a16:creationId xmlns:a16="http://schemas.microsoft.com/office/drawing/2014/main" id="{3E1ADB15-7C7E-DE18-647E-DF30D4472645}"/>
              </a:ext>
            </a:extLst>
          </p:cNvPr>
          <p:cNvSpPr/>
          <p:nvPr/>
        </p:nvSpPr>
        <p:spPr>
          <a:xfrm>
            <a:off x="280732" y="222927"/>
            <a:ext cx="2570133" cy="5921199"/>
          </a:xfrm>
          <a:prstGeom prst="homePlate">
            <a:avLst>
              <a:gd name="adj" fmla="val 82485"/>
            </a:avLst>
          </a:prstGeom>
          <a:gradFill flip="none" rotWithShape="1">
            <a:gsLst>
              <a:gs pos="0">
                <a:schemeClr val="accent4"/>
              </a:gs>
              <a:gs pos="74000">
                <a:schemeClr val="accent3">
                  <a:lumMod val="45000"/>
                  <a:lumOff val="55000"/>
                </a:schemeClr>
              </a:gs>
              <a:gs pos="83000">
                <a:schemeClr val="accent3">
                  <a:lumMod val="45000"/>
                  <a:lumOff val="55000"/>
                </a:schemeClr>
              </a:gs>
              <a:gs pos="100000">
                <a:schemeClr val="accent3">
                  <a:lumMod val="30000"/>
                  <a:lumOff val="70000"/>
                </a:schemeClr>
              </a:gs>
            </a:gsLst>
            <a:lin ang="8100000" scaled="1"/>
            <a:tileRect/>
          </a:gradFill>
          <a:ln w="25400"/>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Berlin Sans FB" panose="020E0602020502020306" pitchFamily="34" charset="0"/>
              </a:rPr>
              <a:t>Many civilians</a:t>
            </a:r>
            <a:r>
              <a:rPr lang="en-GB" sz="1600" dirty="0">
                <a:solidFill>
                  <a:srgbClr val="FF0000"/>
                </a:solidFill>
                <a:latin typeface="Berlin Sans FB" panose="020E0602020502020306" pitchFamily="34" charset="0"/>
                <a:sym typeface="Wingdings 2" panose="05020102010507070707" pitchFamily="18" charset="2"/>
              </a:rPr>
              <a:t></a:t>
            </a:r>
            <a:r>
              <a:rPr lang="en-GB" sz="2800" dirty="0">
                <a:solidFill>
                  <a:srgbClr val="002060"/>
                </a:solidFill>
                <a:latin typeface="Berlin Sans FB" panose="020E0602020502020306" pitchFamily="34" charset="0"/>
              </a:rPr>
              <a:t> including children died during this time</a:t>
            </a:r>
          </a:p>
        </p:txBody>
      </p:sp>
      <p:pic>
        <p:nvPicPr>
          <p:cNvPr id="2" name="Picture 1">
            <a:extLst>
              <a:ext uri="{FF2B5EF4-FFF2-40B4-BE49-F238E27FC236}">
                <a16:creationId xmlns:a16="http://schemas.microsoft.com/office/drawing/2014/main" id="{734ADA80-4ACA-68AD-7B9C-04A5BDEB7989}"/>
              </a:ext>
            </a:extLst>
          </p:cNvPr>
          <p:cNvPicPr>
            <a:picLocks noChangeAspect="1"/>
          </p:cNvPicPr>
          <p:nvPr/>
        </p:nvPicPr>
        <p:blipFill>
          <a:blip r:embed="rId3"/>
          <a:stretch>
            <a:fillRect/>
          </a:stretch>
        </p:blipFill>
        <p:spPr>
          <a:xfrm>
            <a:off x="11147579" y="145212"/>
            <a:ext cx="883997" cy="2395936"/>
          </a:xfrm>
          <a:prstGeom prst="rect">
            <a:avLst/>
          </a:prstGeom>
        </p:spPr>
      </p:pic>
    </p:spTree>
    <p:extLst>
      <p:ext uri="{BB962C8B-B14F-4D97-AF65-F5344CB8AC3E}">
        <p14:creationId xmlns:p14="http://schemas.microsoft.com/office/powerpoint/2010/main" val="4161366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plus(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plus(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plus(in)">
                                      <p:cBhvr>
                                        <p:cTn id="1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Folded Corner 2">
            <a:extLst>
              <a:ext uri="{FF2B5EF4-FFF2-40B4-BE49-F238E27FC236}">
                <a16:creationId xmlns:a16="http://schemas.microsoft.com/office/drawing/2014/main" id="{DBB71A54-C100-FCDD-08FE-A438F73A3A09}"/>
              </a:ext>
            </a:extLst>
          </p:cNvPr>
          <p:cNvSpPr/>
          <p:nvPr/>
        </p:nvSpPr>
        <p:spPr>
          <a:xfrm>
            <a:off x="7758511" y="868361"/>
            <a:ext cx="3204894" cy="3477279"/>
          </a:xfrm>
          <a:prstGeom prst="foldedCorner">
            <a:avLst/>
          </a:prstGeom>
          <a:gradFill flip="none" rotWithShape="1">
            <a:gsLst>
              <a:gs pos="17000">
                <a:srgbClr val="FFE07D"/>
              </a:gs>
              <a:gs pos="74000">
                <a:schemeClr val="accent3">
                  <a:lumMod val="45000"/>
                  <a:lumOff val="55000"/>
                </a:schemeClr>
              </a:gs>
              <a:gs pos="83000">
                <a:schemeClr val="accent3">
                  <a:lumMod val="45000"/>
                  <a:lumOff val="55000"/>
                </a:schemeClr>
              </a:gs>
              <a:gs pos="100000">
                <a:schemeClr val="accent3">
                  <a:lumMod val="30000"/>
                  <a:lumOff val="70000"/>
                </a:schemeClr>
              </a:gs>
            </a:gsLst>
            <a:lin ang="18900000" scaled="1"/>
            <a:tileRect/>
          </a:gra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2400" dirty="0">
              <a:solidFill>
                <a:srgbClr val="002060"/>
              </a:solidFill>
              <a:latin typeface="Berlin Sans FB" panose="020E0602020502020306" pitchFamily="34" charset="0"/>
            </a:endParaRPr>
          </a:p>
          <a:p>
            <a:r>
              <a:rPr lang="en-GB" sz="2400" dirty="0">
                <a:solidFill>
                  <a:srgbClr val="002060"/>
                </a:solidFill>
                <a:latin typeface="Berlin Sans FB" panose="020E0602020502020306" pitchFamily="34" charset="0"/>
              </a:rPr>
              <a:t>1)  School-age children;</a:t>
            </a:r>
          </a:p>
          <a:p>
            <a:r>
              <a:rPr lang="en-GB" sz="2400" dirty="0">
                <a:solidFill>
                  <a:srgbClr val="002060"/>
                </a:solidFill>
                <a:latin typeface="Berlin Sans FB" panose="020E0602020502020306" pitchFamily="34" charset="0"/>
              </a:rPr>
              <a:t>2)  Some disabled people </a:t>
            </a:r>
          </a:p>
          <a:p>
            <a:r>
              <a:rPr lang="en-GB" sz="2400" dirty="0">
                <a:solidFill>
                  <a:srgbClr val="002060"/>
                </a:solidFill>
                <a:latin typeface="Berlin Sans FB" panose="020E0602020502020306" pitchFamily="34" charset="0"/>
              </a:rPr>
              <a:t>3)  Pregnant women</a:t>
            </a:r>
          </a:p>
          <a:p>
            <a:r>
              <a:rPr lang="en-GB" sz="2400" dirty="0">
                <a:solidFill>
                  <a:srgbClr val="002060"/>
                </a:solidFill>
                <a:latin typeface="Berlin Sans FB" panose="020E0602020502020306" pitchFamily="34" charset="0"/>
              </a:rPr>
              <a:t>4)  Mothers with babies or pre-school children (who would be evacuated together)</a:t>
            </a:r>
          </a:p>
        </p:txBody>
      </p:sp>
      <p:sp>
        <p:nvSpPr>
          <p:cNvPr id="4" name="TextBox 3">
            <a:extLst>
              <a:ext uri="{FF2B5EF4-FFF2-40B4-BE49-F238E27FC236}">
                <a16:creationId xmlns:a16="http://schemas.microsoft.com/office/drawing/2014/main" id="{7056CA98-8B64-24F2-92CA-99A3A3CD33DB}"/>
              </a:ext>
            </a:extLst>
          </p:cNvPr>
          <p:cNvSpPr txBox="1"/>
          <p:nvPr/>
        </p:nvSpPr>
        <p:spPr>
          <a:xfrm>
            <a:off x="543021" y="64794"/>
            <a:ext cx="3613343" cy="1015663"/>
          </a:xfrm>
          <a:prstGeom prst="rect">
            <a:avLst/>
          </a:prstGeom>
          <a:gradFill flip="none" rotWithShape="1">
            <a:gsLst>
              <a:gs pos="0">
                <a:schemeClr val="accent4"/>
              </a:gs>
              <a:gs pos="49000">
                <a:schemeClr val="accent3">
                  <a:lumMod val="25000"/>
                  <a:lumOff val="75000"/>
                  <a:alpha val="73000"/>
                </a:schemeClr>
              </a:gs>
              <a:gs pos="83000">
                <a:schemeClr val="accent3">
                  <a:lumMod val="45000"/>
                  <a:lumOff val="55000"/>
                </a:schemeClr>
              </a:gs>
              <a:gs pos="100000">
                <a:schemeClr val="accent3">
                  <a:lumMod val="30000"/>
                  <a:lumOff val="70000"/>
                </a:schemeClr>
              </a:gs>
            </a:gsLst>
            <a:lin ang="18900000" scaled="1"/>
            <a:tileRect/>
          </a:gradFill>
          <a:ln w="19050">
            <a:solidFill>
              <a:srgbClr val="002060">
                <a:alpha val="98000"/>
              </a:srgbClr>
            </a:solidFill>
          </a:ln>
        </p:spPr>
        <p:txBody>
          <a:bodyPr wrap="square" rtlCol="0">
            <a:spAutoFit/>
          </a:bodyPr>
          <a:lstStyle/>
          <a:p>
            <a:r>
              <a:rPr lang="en-GB" sz="3200" dirty="0">
                <a:solidFill>
                  <a:srgbClr val="002060"/>
                </a:solidFill>
                <a:latin typeface="Berlin Sans FB" panose="020E0602020502020306" pitchFamily="34" charset="0"/>
              </a:rPr>
              <a:t>THE EVACUATED</a:t>
            </a:r>
            <a:r>
              <a:rPr lang="en-GB" sz="2000" dirty="0">
                <a:solidFill>
                  <a:srgbClr val="FF0000"/>
                </a:solidFill>
                <a:latin typeface="Berlin Sans FB" panose="020E0602020502020306" pitchFamily="34" charset="0"/>
                <a:sym typeface="Wingdings 2" panose="05020102010507070707" pitchFamily="18" charset="2"/>
              </a:rPr>
              <a:t></a:t>
            </a:r>
            <a:endParaRPr lang="en-GB" sz="2000" dirty="0">
              <a:solidFill>
                <a:srgbClr val="FF0000"/>
              </a:solidFill>
              <a:latin typeface="Berlin Sans FB" panose="020E0602020502020306" pitchFamily="34" charset="0"/>
            </a:endParaRPr>
          </a:p>
          <a:p>
            <a:r>
              <a:rPr lang="en-GB" sz="2800" dirty="0">
                <a:solidFill>
                  <a:srgbClr val="002060"/>
                </a:solidFill>
                <a:latin typeface="Berlin Sans FB" panose="020E0602020502020306" pitchFamily="34" charset="0"/>
              </a:rPr>
              <a:t>Who were they ?</a:t>
            </a:r>
          </a:p>
        </p:txBody>
      </p:sp>
      <p:sp>
        <p:nvSpPr>
          <p:cNvPr id="11" name="Rectangle: Folded Corner 10">
            <a:extLst>
              <a:ext uri="{FF2B5EF4-FFF2-40B4-BE49-F238E27FC236}">
                <a16:creationId xmlns:a16="http://schemas.microsoft.com/office/drawing/2014/main" id="{254269EB-01DC-05A0-30BD-699B6FD8257D}"/>
              </a:ext>
            </a:extLst>
          </p:cNvPr>
          <p:cNvSpPr/>
          <p:nvPr/>
        </p:nvSpPr>
        <p:spPr>
          <a:xfrm>
            <a:off x="4978266" y="4699869"/>
            <a:ext cx="4291643" cy="1289770"/>
          </a:xfrm>
          <a:prstGeom prst="foldedCorner">
            <a:avLst/>
          </a:prstGeom>
          <a:gradFill flip="none" rotWithShape="1">
            <a:gsLst>
              <a:gs pos="22000">
                <a:srgbClr val="FFE07D"/>
              </a:gs>
              <a:gs pos="74000">
                <a:schemeClr val="accent3">
                  <a:lumMod val="45000"/>
                  <a:lumOff val="55000"/>
                </a:schemeClr>
              </a:gs>
              <a:gs pos="83000">
                <a:schemeClr val="accent3">
                  <a:lumMod val="45000"/>
                  <a:lumOff val="55000"/>
                </a:schemeClr>
              </a:gs>
              <a:gs pos="100000">
                <a:schemeClr val="accent3">
                  <a:lumMod val="30000"/>
                  <a:lumOff val="70000"/>
                </a:schemeClr>
              </a:gs>
            </a:gsLst>
            <a:lin ang="189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latin typeface="Berlin Sans FB" panose="020E0602020502020306" pitchFamily="34" charset="0"/>
              </a:rPr>
              <a:t>The first evacuation was called:   </a:t>
            </a:r>
          </a:p>
          <a:p>
            <a:r>
              <a:rPr lang="en-GB" sz="2400" b="1" dirty="0">
                <a:solidFill>
                  <a:srgbClr val="002060"/>
                </a:solidFill>
                <a:latin typeface="Berlin Sans FB" panose="020E0602020502020306" pitchFamily="34" charset="0"/>
              </a:rPr>
              <a:t>OPERATION PIED PIPER </a:t>
            </a:r>
          </a:p>
        </p:txBody>
      </p:sp>
      <p:pic>
        <p:nvPicPr>
          <p:cNvPr id="8" name="Picture 7" descr="A blue and white sign with white text&#10;&#10;Description automatically generated">
            <a:extLst>
              <a:ext uri="{FF2B5EF4-FFF2-40B4-BE49-F238E27FC236}">
                <a16:creationId xmlns:a16="http://schemas.microsoft.com/office/drawing/2014/main" id="{204A2F31-C170-9243-9A10-1E0F277C61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5643" y="136304"/>
            <a:ext cx="746671" cy="2031582"/>
          </a:xfrm>
          <a:prstGeom prst="rect">
            <a:avLst/>
          </a:prstGeom>
        </p:spPr>
      </p:pic>
      <p:sp>
        <p:nvSpPr>
          <p:cNvPr id="10" name="Rectangle: Rounded Corners 9">
            <a:extLst>
              <a:ext uri="{FF2B5EF4-FFF2-40B4-BE49-F238E27FC236}">
                <a16:creationId xmlns:a16="http://schemas.microsoft.com/office/drawing/2014/main" id="{3F302D60-DB47-048F-F1D9-66A71E79099E}"/>
              </a:ext>
            </a:extLst>
          </p:cNvPr>
          <p:cNvSpPr>
            <a:spLocks noGrp="1" noRot="1" noMove="1" noResize="1" noEditPoints="1" noAdjustHandles="1" noChangeArrowheads="1" noChangeShapeType="1"/>
          </p:cNvSpPr>
          <p:nvPr/>
        </p:nvSpPr>
        <p:spPr>
          <a:xfrm>
            <a:off x="131275" y="1369759"/>
            <a:ext cx="4045753" cy="4332153"/>
          </a:xfrm>
          <a:prstGeom prst="roundRect">
            <a:avLst>
              <a:gd name="adj" fmla="val 46545"/>
            </a:avLst>
          </a:prstGeom>
          <a:gradFill>
            <a:gsLst>
              <a:gs pos="0">
                <a:schemeClr val="accent4"/>
              </a:gs>
              <a:gs pos="49000">
                <a:schemeClr val="accent3">
                  <a:lumMod val="25000"/>
                  <a:lumOff val="75000"/>
                  <a:alpha val="73000"/>
                </a:schemeClr>
              </a:gs>
              <a:gs pos="83000">
                <a:schemeClr val="accent3">
                  <a:lumMod val="45000"/>
                  <a:lumOff val="55000"/>
                </a:schemeClr>
              </a:gs>
              <a:gs pos="100000">
                <a:schemeClr val="accent3">
                  <a:lumMod val="30000"/>
                  <a:lumOff val="70000"/>
                </a:schemeClr>
              </a:gs>
            </a:gsLst>
            <a:lin ang="18900000" scaled="1"/>
          </a:gra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s</a:t>
            </a:r>
          </a:p>
        </p:txBody>
      </p:sp>
      <p:pic>
        <p:nvPicPr>
          <p:cNvPr id="14" name="Picture 13" descr="A group of boys holding toy airplanes&#10;&#10;Description automatically generated">
            <a:extLst>
              <a:ext uri="{FF2B5EF4-FFF2-40B4-BE49-F238E27FC236}">
                <a16:creationId xmlns:a16="http://schemas.microsoft.com/office/drawing/2014/main" id="{130AFEF1-BCA5-7B73-6F85-FDB9F45DA5A8}"/>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l="13522" t="-3144" r="10627" b="3144"/>
          <a:stretch/>
        </p:blipFill>
        <p:spPr>
          <a:xfrm>
            <a:off x="585662" y="1917139"/>
            <a:ext cx="3136978" cy="3023722"/>
          </a:xfrm>
          <a:prstGeom prst="rect">
            <a:avLst/>
          </a:prstGeom>
          <a:effectLst>
            <a:softEdge rad="114300"/>
          </a:effectLst>
        </p:spPr>
      </p:pic>
      <p:sp>
        <p:nvSpPr>
          <p:cNvPr id="15" name="Rectangle: Folded Corner 14">
            <a:extLst>
              <a:ext uri="{FF2B5EF4-FFF2-40B4-BE49-F238E27FC236}">
                <a16:creationId xmlns:a16="http://schemas.microsoft.com/office/drawing/2014/main" id="{A247879C-0521-86B8-A7F9-24F94640DB89}"/>
              </a:ext>
            </a:extLst>
          </p:cNvPr>
          <p:cNvSpPr/>
          <p:nvPr/>
        </p:nvSpPr>
        <p:spPr>
          <a:xfrm>
            <a:off x="4711963" y="889080"/>
            <a:ext cx="2412125" cy="2646756"/>
          </a:xfrm>
          <a:prstGeom prst="foldedCorner">
            <a:avLst/>
          </a:prstGeom>
          <a:gradFill flip="none" rotWithShape="1">
            <a:gsLst>
              <a:gs pos="10000">
                <a:srgbClr val="FFE07D"/>
              </a:gs>
              <a:gs pos="74000">
                <a:schemeClr val="accent3">
                  <a:lumMod val="45000"/>
                  <a:lumOff val="55000"/>
                </a:schemeClr>
              </a:gs>
              <a:gs pos="83000">
                <a:schemeClr val="accent3">
                  <a:lumMod val="45000"/>
                  <a:lumOff val="55000"/>
                </a:schemeClr>
              </a:gs>
              <a:gs pos="100000">
                <a:schemeClr val="accent3">
                  <a:lumMod val="30000"/>
                  <a:lumOff val="70000"/>
                </a:schemeClr>
              </a:gs>
            </a:gsLst>
            <a:lin ang="18900000" scaled="1"/>
            <a:tileRect/>
          </a:gradFill>
          <a:ln w="25400">
            <a:solidFill>
              <a:srgbClr val="002060"/>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dirty="0">
              <a:solidFill>
                <a:srgbClr val="002060"/>
              </a:solidFill>
              <a:latin typeface="Berlin Sans FB" panose="020E0602020502020306" pitchFamily="34" charset="0"/>
            </a:endParaRPr>
          </a:p>
          <a:p>
            <a:pPr algn="ctr"/>
            <a:r>
              <a:rPr lang="en-GB" sz="2400" dirty="0">
                <a:solidFill>
                  <a:srgbClr val="002060"/>
                </a:solidFill>
                <a:latin typeface="Berlin Sans FB" panose="020E0602020502020306" pitchFamily="34" charset="0"/>
              </a:rPr>
              <a:t>Evacuees were split into four groups which were not essential to war work</a:t>
            </a:r>
            <a:r>
              <a:rPr lang="en-GB" sz="1400" dirty="0">
                <a:solidFill>
                  <a:srgbClr val="FF0000"/>
                </a:solidFill>
                <a:latin typeface="Berlin Sans FB" panose="020E0602020502020306" pitchFamily="34" charset="0"/>
                <a:sym typeface="Wingdings 2" panose="05020102010507070707" pitchFamily="18" charset="2"/>
              </a:rPr>
              <a:t></a:t>
            </a:r>
            <a:endParaRPr lang="en-GB" sz="1400" dirty="0">
              <a:solidFill>
                <a:srgbClr val="FF0000"/>
              </a:solidFill>
            </a:endParaRPr>
          </a:p>
        </p:txBody>
      </p:sp>
      <p:sp>
        <p:nvSpPr>
          <p:cNvPr id="2" name="TextBox 1">
            <a:extLst>
              <a:ext uri="{FF2B5EF4-FFF2-40B4-BE49-F238E27FC236}">
                <a16:creationId xmlns:a16="http://schemas.microsoft.com/office/drawing/2014/main" id="{B726865D-821F-1E8C-7503-E852DAD3B56F}"/>
              </a:ext>
            </a:extLst>
          </p:cNvPr>
          <p:cNvSpPr txBox="1"/>
          <p:nvPr/>
        </p:nvSpPr>
        <p:spPr>
          <a:xfrm>
            <a:off x="543021" y="5606473"/>
            <a:ext cx="2745124" cy="646331"/>
          </a:xfrm>
          <a:prstGeom prst="rect">
            <a:avLst/>
          </a:prstGeom>
          <a:noFill/>
        </p:spPr>
        <p:txBody>
          <a:bodyPr wrap="square" rtlCol="0">
            <a:spAutoFit/>
          </a:bodyPr>
          <a:lstStyle/>
          <a:p>
            <a:r>
              <a:rPr lang="en-GB" dirty="0"/>
              <a:t>D-2571 boys evacuated to West Stafford in Dorset</a:t>
            </a:r>
          </a:p>
        </p:txBody>
      </p:sp>
    </p:spTree>
    <p:extLst>
      <p:ext uri="{BB962C8B-B14F-4D97-AF65-F5344CB8AC3E}">
        <p14:creationId xmlns:p14="http://schemas.microsoft.com/office/powerpoint/2010/main" val="2148024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amond(in)">
                                      <p:cBhvr>
                                        <p:cTn id="7" dur="2000"/>
                                        <p:tgtEl>
                                          <p:spTgt spid="10"/>
                                        </p:tgtEl>
                                      </p:cBhvr>
                                    </p:animEffect>
                                  </p:childTnLst>
                                </p:cTn>
                              </p:par>
                              <p:par>
                                <p:cTn id="8" presetID="8"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diamond(in)">
                                      <p:cBhvr>
                                        <p:cTn id="10" dur="2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3" presetClass="entr" presetSubtype="16"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plus(in)">
                                      <p:cBhvr>
                                        <p:cTn id="15" dur="20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3" presetClass="entr" presetSubtype="16"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plus(in)">
                                      <p:cBhvr>
                                        <p:cTn id="20" dur="20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3" presetClass="entr" presetSubtype="16"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plus(in)">
                                      <p:cBhvr>
                                        <p:cTn id="25"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0"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xplosion: 8 Points 3">
            <a:extLst>
              <a:ext uri="{FF2B5EF4-FFF2-40B4-BE49-F238E27FC236}">
                <a16:creationId xmlns:a16="http://schemas.microsoft.com/office/drawing/2014/main" id="{22CBA6BD-2F2C-D947-7252-70E3CACAAC57}"/>
              </a:ext>
            </a:extLst>
          </p:cNvPr>
          <p:cNvSpPr/>
          <p:nvPr/>
        </p:nvSpPr>
        <p:spPr>
          <a:xfrm>
            <a:off x="4648925" y="824905"/>
            <a:ext cx="5157304" cy="4799979"/>
          </a:xfrm>
          <a:custGeom>
            <a:avLst/>
            <a:gdLst>
              <a:gd name="connsiteX0" fmla="*/ 2578652 w 5157304"/>
              <a:gd name="connsiteY0" fmla="*/ 1288883 h 4799979"/>
              <a:gd name="connsiteX1" fmla="*/ 2865992 w 5157304"/>
              <a:gd name="connsiteY1" fmla="*/ 872144 h 4799979"/>
              <a:gd name="connsiteX2" fmla="*/ 3171105 w 5157304"/>
              <a:gd name="connsiteY2" fmla="*/ 429628 h 4799979"/>
              <a:gd name="connsiteX3" fmla="*/ 3467331 w 5157304"/>
              <a:gd name="connsiteY3" fmla="*/ 0 h 4799979"/>
              <a:gd name="connsiteX4" fmla="*/ 3379705 w 5157304"/>
              <a:gd name="connsiteY4" fmla="*/ 1183328 h 4799979"/>
              <a:gd name="connsiteX5" fmla="*/ 3894182 w 5157304"/>
              <a:gd name="connsiteY5" fmla="*/ 1084955 h 4799979"/>
              <a:gd name="connsiteX6" fmla="*/ 4388483 w 5157304"/>
              <a:gd name="connsiteY6" fmla="*/ 990440 h 4799979"/>
              <a:gd name="connsiteX7" fmla="*/ 4200179 w 5157304"/>
              <a:gd name="connsiteY7" fmla="*/ 1288941 h 4799979"/>
              <a:gd name="connsiteX8" fmla="*/ 3987837 w 5157304"/>
              <a:gd name="connsiteY8" fmla="*/ 1625548 h 4799979"/>
              <a:gd name="connsiteX9" fmla="*/ 4533508 w 5157304"/>
              <a:gd name="connsiteY9" fmla="*/ 1720534 h 4799979"/>
              <a:gd name="connsiteX10" fmla="*/ 5037205 w 5157304"/>
              <a:gd name="connsiteY10" fmla="*/ 1808214 h 4799979"/>
              <a:gd name="connsiteX11" fmla="*/ 4645561 w 5157304"/>
              <a:gd name="connsiteY11" fmla="*/ 2052404 h 4799979"/>
              <a:gd name="connsiteX12" fmla="*/ 4203919 w 5157304"/>
              <a:gd name="connsiteY12" fmla="*/ 2327767 h 4799979"/>
              <a:gd name="connsiteX13" fmla="*/ 4661544 w 5157304"/>
              <a:gd name="connsiteY13" fmla="*/ 2628032 h 4799979"/>
              <a:gd name="connsiteX14" fmla="*/ 5157304 w 5157304"/>
              <a:gd name="connsiteY14" fmla="*/ 2953320 h 4799979"/>
              <a:gd name="connsiteX15" fmla="*/ 4588687 w 5157304"/>
              <a:gd name="connsiteY15" fmla="*/ 2914654 h 4799979"/>
              <a:gd name="connsiteX16" fmla="*/ 4020070 w 5157304"/>
              <a:gd name="connsiteY16" fmla="*/ 2875987 h 4799979"/>
              <a:gd name="connsiteX17" fmla="*/ 4169976 w 5157304"/>
              <a:gd name="connsiteY17" fmla="*/ 3425638 h 4799979"/>
              <a:gd name="connsiteX18" fmla="*/ 4332374 w 5157304"/>
              <a:gd name="connsiteY18" fmla="*/ 4021093 h 4799979"/>
              <a:gd name="connsiteX19" fmla="*/ 3869470 w 5157304"/>
              <a:gd name="connsiteY19" fmla="*/ 3641126 h 4799979"/>
              <a:gd name="connsiteX20" fmla="*/ 3347472 w 5157304"/>
              <a:gd name="connsiteY20" fmla="*/ 3212652 h 4799979"/>
              <a:gd name="connsiteX21" fmla="*/ 3258881 w 5157304"/>
              <a:gd name="connsiteY21" fmla="*/ 3775849 h 4799979"/>
              <a:gd name="connsiteX22" fmla="*/ 3162907 w 5157304"/>
              <a:gd name="connsiteY22" fmla="*/ 4385980 h 4799979"/>
              <a:gd name="connsiteX23" fmla="*/ 2851750 w 5157304"/>
              <a:gd name="connsiteY23" fmla="*/ 3873769 h 4799979"/>
              <a:gd name="connsiteX24" fmla="*/ 2514663 w 5157304"/>
              <a:gd name="connsiteY24" fmla="*/ 3318874 h 4799979"/>
              <a:gd name="connsiteX25" fmla="*/ 2346859 w 5157304"/>
              <a:gd name="connsiteY25" fmla="*/ 3827387 h 4799979"/>
              <a:gd name="connsiteX26" fmla="*/ 2198605 w 5157304"/>
              <a:gd name="connsiteY26" fmla="*/ 4276655 h 4799979"/>
              <a:gd name="connsiteX27" fmla="*/ 2025913 w 5157304"/>
              <a:gd name="connsiteY27" fmla="*/ 4799979 h 4799979"/>
              <a:gd name="connsiteX28" fmla="*/ 1933989 w 5157304"/>
              <a:gd name="connsiteY28" fmla="*/ 4136315 h 4799979"/>
              <a:gd name="connsiteX29" fmla="*/ 1842064 w 5157304"/>
              <a:gd name="connsiteY29" fmla="*/ 3472651 h 4799979"/>
              <a:gd name="connsiteX30" fmla="*/ 1489529 w 5157304"/>
              <a:gd name="connsiteY30" fmla="*/ 3693761 h 4799979"/>
              <a:gd name="connsiteX31" fmla="*/ 1136994 w 5157304"/>
              <a:gd name="connsiteY31" fmla="*/ 3914871 h 4799979"/>
              <a:gd name="connsiteX32" fmla="*/ 1240713 w 5157304"/>
              <a:gd name="connsiteY32" fmla="*/ 3522339 h 4799979"/>
              <a:gd name="connsiteX33" fmla="*/ 1353076 w 5157304"/>
              <a:gd name="connsiteY33" fmla="*/ 3097097 h 4799979"/>
              <a:gd name="connsiteX34" fmla="*/ 679446 w 5157304"/>
              <a:gd name="connsiteY34" fmla="*/ 3170763 h 4799979"/>
              <a:gd name="connsiteX35" fmla="*/ 32233 w 5157304"/>
              <a:gd name="connsiteY35" fmla="*/ 3241541 h 4799979"/>
              <a:gd name="connsiteX36" fmla="*/ 443327 w 5157304"/>
              <a:gd name="connsiteY36" fmla="*/ 2941596 h 4799979"/>
              <a:gd name="connsiteX37" fmla="*/ 888679 w 5157304"/>
              <a:gd name="connsiteY37" fmla="*/ 2616655 h 4799979"/>
              <a:gd name="connsiteX38" fmla="*/ 471000 w 5157304"/>
              <a:gd name="connsiteY38" fmla="*/ 2286612 h 4799979"/>
              <a:gd name="connsiteX39" fmla="*/ 0 w 5157304"/>
              <a:gd name="connsiteY39" fmla="*/ 1914436 h 4799979"/>
              <a:gd name="connsiteX40" fmla="*/ 574476 w 5157304"/>
              <a:gd name="connsiteY40" fmla="*/ 1799112 h 4799979"/>
              <a:gd name="connsiteX41" fmla="*/ 1104761 w 5157304"/>
              <a:gd name="connsiteY41" fmla="*/ 1692659 h 4799979"/>
              <a:gd name="connsiteX42" fmla="*/ 786283 w 5157304"/>
              <a:gd name="connsiteY42" fmla="*/ 1322092 h 4799979"/>
              <a:gd name="connsiteX43" fmla="*/ 427148 w 5157304"/>
              <a:gd name="connsiteY43" fmla="*/ 904218 h 4799979"/>
              <a:gd name="connsiteX44" fmla="*/ 88342 w 5157304"/>
              <a:gd name="connsiteY44" fmla="*/ 509997 h 4799979"/>
              <a:gd name="connsiteX45" fmla="*/ 657417 w 5157304"/>
              <a:gd name="connsiteY45" fmla="*/ 817088 h 4799979"/>
              <a:gd name="connsiteX46" fmla="*/ 1209917 w 5157304"/>
              <a:gd name="connsiteY46" fmla="*/ 1115235 h 4799979"/>
              <a:gd name="connsiteX47" fmla="*/ 1745842 w 5157304"/>
              <a:gd name="connsiteY47" fmla="*/ 1404438 h 4799979"/>
              <a:gd name="connsiteX48" fmla="*/ 1867516 w 5157304"/>
              <a:gd name="connsiteY48" fmla="*/ 966162 h 4799979"/>
              <a:gd name="connsiteX49" fmla="*/ 1994157 w 5157304"/>
              <a:gd name="connsiteY49" fmla="*/ 509997 h 4799979"/>
              <a:gd name="connsiteX50" fmla="*/ 2274715 w 5157304"/>
              <a:gd name="connsiteY50" fmla="*/ 883862 h 4799979"/>
              <a:gd name="connsiteX51" fmla="*/ 2578652 w 5157304"/>
              <a:gd name="connsiteY51" fmla="*/ 1288883 h 4799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157304" h="4799979" fill="none" extrusionOk="0">
                <a:moveTo>
                  <a:pt x="2578652" y="1288883"/>
                </a:moveTo>
                <a:cubicBezTo>
                  <a:pt x="2680562" y="1184738"/>
                  <a:pt x="2796764" y="992860"/>
                  <a:pt x="2865992" y="872144"/>
                </a:cubicBezTo>
                <a:cubicBezTo>
                  <a:pt x="2935220" y="751428"/>
                  <a:pt x="3095009" y="518550"/>
                  <a:pt x="3171105" y="429628"/>
                </a:cubicBezTo>
                <a:cubicBezTo>
                  <a:pt x="3247201" y="340706"/>
                  <a:pt x="3374279" y="170305"/>
                  <a:pt x="3467331" y="0"/>
                </a:cubicBezTo>
                <a:cubicBezTo>
                  <a:pt x="3376123" y="415350"/>
                  <a:pt x="3316257" y="769316"/>
                  <a:pt x="3379705" y="1183328"/>
                </a:cubicBezTo>
                <a:cubicBezTo>
                  <a:pt x="3617943" y="1146204"/>
                  <a:pt x="3756710" y="1092915"/>
                  <a:pt x="3894182" y="1084955"/>
                </a:cubicBezTo>
                <a:cubicBezTo>
                  <a:pt x="4031654" y="1076995"/>
                  <a:pt x="4277412" y="1034763"/>
                  <a:pt x="4388483" y="990440"/>
                </a:cubicBezTo>
                <a:cubicBezTo>
                  <a:pt x="4315345" y="1137268"/>
                  <a:pt x="4235002" y="1218764"/>
                  <a:pt x="4200179" y="1288941"/>
                </a:cubicBezTo>
                <a:cubicBezTo>
                  <a:pt x="4165356" y="1359118"/>
                  <a:pt x="4093170" y="1476039"/>
                  <a:pt x="3987837" y="1625548"/>
                </a:cubicBezTo>
                <a:cubicBezTo>
                  <a:pt x="4092728" y="1669434"/>
                  <a:pt x="4407182" y="1689955"/>
                  <a:pt x="4533508" y="1720534"/>
                </a:cubicBezTo>
                <a:cubicBezTo>
                  <a:pt x="4659834" y="1751113"/>
                  <a:pt x="4789586" y="1770727"/>
                  <a:pt x="5037205" y="1808214"/>
                </a:cubicBezTo>
                <a:cubicBezTo>
                  <a:pt x="4924339" y="1903038"/>
                  <a:pt x="4840265" y="1937921"/>
                  <a:pt x="4645561" y="2052404"/>
                </a:cubicBezTo>
                <a:cubicBezTo>
                  <a:pt x="4450857" y="2166887"/>
                  <a:pt x="4370256" y="2236245"/>
                  <a:pt x="4203919" y="2327767"/>
                </a:cubicBezTo>
                <a:cubicBezTo>
                  <a:pt x="4333498" y="2427234"/>
                  <a:pt x="4476772" y="2497372"/>
                  <a:pt x="4661544" y="2628032"/>
                </a:cubicBezTo>
                <a:cubicBezTo>
                  <a:pt x="4846316" y="2758692"/>
                  <a:pt x="4951643" y="2836574"/>
                  <a:pt x="5157304" y="2953320"/>
                </a:cubicBezTo>
                <a:cubicBezTo>
                  <a:pt x="4914726" y="2915398"/>
                  <a:pt x="4801458" y="2916201"/>
                  <a:pt x="4588687" y="2914654"/>
                </a:cubicBezTo>
                <a:cubicBezTo>
                  <a:pt x="4375916" y="2913107"/>
                  <a:pt x="4194401" y="2912773"/>
                  <a:pt x="4020070" y="2875987"/>
                </a:cubicBezTo>
                <a:cubicBezTo>
                  <a:pt x="4062595" y="3068057"/>
                  <a:pt x="4134257" y="3237587"/>
                  <a:pt x="4169976" y="3425638"/>
                </a:cubicBezTo>
                <a:cubicBezTo>
                  <a:pt x="4205695" y="3613689"/>
                  <a:pt x="4245000" y="3761647"/>
                  <a:pt x="4332374" y="4021093"/>
                </a:cubicBezTo>
                <a:cubicBezTo>
                  <a:pt x="4205844" y="3894495"/>
                  <a:pt x="4040018" y="3788330"/>
                  <a:pt x="3869470" y="3641126"/>
                </a:cubicBezTo>
                <a:cubicBezTo>
                  <a:pt x="3698922" y="3493922"/>
                  <a:pt x="3606722" y="3425977"/>
                  <a:pt x="3347472" y="3212652"/>
                </a:cubicBezTo>
                <a:cubicBezTo>
                  <a:pt x="3326927" y="3465142"/>
                  <a:pt x="3272885" y="3511472"/>
                  <a:pt x="3258881" y="3775849"/>
                </a:cubicBezTo>
                <a:cubicBezTo>
                  <a:pt x="3244877" y="4040226"/>
                  <a:pt x="3222426" y="4183196"/>
                  <a:pt x="3162907" y="4385980"/>
                </a:cubicBezTo>
                <a:cubicBezTo>
                  <a:pt x="3092764" y="4217106"/>
                  <a:pt x="2931210" y="3967589"/>
                  <a:pt x="2851750" y="3873769"/>
                </a:cubicBezTo>
                <a:cubicBezTo>
                  <a:pt x="2772290" y="3779949"/>
                  <a:pt x="2606183" y="3440057"/>
                  <a:pt x="2514663" y="3318874"/>
                </a:cubicBezTo>
                <a:cubicBezTo>
                  <a:pt x="2485158" y="3455939"/>
                  <a:pt x="2392115" y="3609745"/>
                  <a:pt x="2346859" y="3827387"/>
                </a:cubicBezTo>
                <a:cubicBezTo>
                  <a:pt x="2301603" y="4045029"/>
                  <a:pt x="2248998" y="4060491"/>
                  <a:pt x="2198605" y="4276655"/>
                </a:cubicBezTo>
                <a:cubicBezTo>
                  <a:pt x="2148212" y="4492819"/>
                  <a:pt x="2121963" y="4581407"/>
                  <a:pt x="2025913" y="4799979"/>
                </a:cubicBezTo>
                <a:cubicBezTo>
                  <a:pt x="2006701" y="4545977"/>
                  <a:pt x="1937407" y="4272906"/>
                  <a:pt x="1933989" y="4136315"/>
                </a:cubicBezTo>
                <a:cubicBezTo>
                  <a:pt x="1930571" y="3999724"/>
                  <a:pt x="1857559" y="3780651"/>
                  <a:pt x="1842064" y="3472651"/>
                </a:cubicBezTo>
                <a:cubicBezTo>
                  <a:pt x="1713563" y="3536380"/>
                  <a:pt x="1563076" y="3625898"/>
                  <a:pt x="1489529" y="3693761"/>
                </a:cubicBezTo>
                <a:cubicBezTo>
                  <a:pt x="1415982" y="3761624"/>
                  <a:pt x="1255148" y="3847347"/>
                  <a:pt x="1136994" y="3914871"/>
                </a:cubicBezTo>
                <a:cubicBezTo>
                  <a:pt x="1201641" y="3740724"/>
                  <a:pt x="1197232" y="3610113"/>
                  <a:pt x="1240713" y="3522339"/>
                </a:cubicBezTo>
                <a:cubicBezTo>
                  <a:pt x="1284195" y="3434565"/>
                  <a:pt x="1289764" y="3288234"/>
                  <a:pt x="1353076" y="3097097"/>
                </a:cubicBezTo>
                <a:cubicBezTo>
                  <a:pt x="1110854" y="3148341"/>
                  <a:pt x="854902" y="3147521"/>
                  <a:pt x="679446" y="3170763"/>
                </a:cubicBezTo>
                <a:cubicBezTo>
                  <a:pt x="503990" y="3194005"/>
                  <a:pt x="265854" y="3248459"/>
                  <a:pt x="32233" y="3241541"/>
                </a:cubicBezTo>
                <a:cubicBezTo>
                  <a:pt x="160440" y="3151667"/>
                  <a:pt x="345024" y="3005970"/>
                  <a:pt x="443327" y="2941596"/>
                </a:cubicBezTo>
                <a:cubicBezTo>
                  <a:pt x="541630" y="2877222"/>
                  <a:pt x="718204" y="2771048"/>
                  <a:pt x="888679" y="2616655"/>
                </a:cubicBezTo>
                <a:cubicBezTo>
                  <a:pt x="749235" y="2475260"/>
                  <a:pt x="546390" y="2378358"/>
                  <a:pt x="471000" y="2286612"/>
                </a:cubicBezTo>
                <a:cubicBezTo>
                  <a:pt x="395610" y="2194866"/>
                  <a:pt x="222012" y="2062456"/>
                  <a:pt x="0" y="1914436"/>
                </a:cubicBezTo>
                <a:cubicBezTo>
                  <a:pt x="229089" y="1857986"/>
                  <a:pt x="293440" y="1845699"/>
                  <a:pt x="574476" y="1799112"/>
                </a:cubicBezTo>
                <a:cubicBezTo>
                  <a:pt x="855512" y="1752525"/>
                  <a:pt x="934827" y="1717651"/>
                  <a:pt x="1104761" y="1692659"/>
                </a:cubicBezTo>
                <a:cubicBezTo>
                  <a:pt x="961745" y="1554722"/>
                  <a:pt x="897237" y="1421875"/>
                  <a:pt x="786283" y="1322092"/>
                </a:cubicBezTo>
                <a:cubicBezTo>
                  <a:pt x="675329" y="1222309"/>
                  <a:pt x="529828" y="1035542"/>
                  <a:pt x="427148" y="904218"/>
                </a:cubicBezTo>
                <a:cubicBezTo>
                  <a:pt x="324468" y="772894"/>
                  <a:pt x="164470" y="586381"/>
                  <a:pt x="88342" y="509997"/>
                </a:cubicBezTo>
                <a:cubicBezTo>
                  <a:pt x="235424" y="579529"/>
                  <a:pt x="374662" y="686678"/>
                  <a:pt x="657417" y="817088"/>
                </a:cubicBezTo>
                <a:cubicBezTo>
                  <a:pt x="940172" y="947498"/>
                  <a:pt x="965865" y="949514"/>
                  <a:pt x="1209917" y="1115235"/>
                </a:cubicBezTo>
                <a:cubicBezTo>
                  <a:pt x="1453969" y="1280956"/>
                  <a:pt x="1600932" y="1298903"/>
                  <a:pt x="1745842" y="1404438"/>
                </a:cubicBezTo>
                <a:cubicBezTo>
                  <a:pt x="1782259" y="1267734"/>
                  <a:pt x="1822504" y="1126734"/>
                  <a:pt x="1867516" y="966162"/>
                </a:cubicBezTo>
                <a:cubicBezTo>
                  <a:pt x="1912528" y="805591"/>
                  <a:pt x="1934526" y="656867"/>
                  <a:pt x="1994157" y="509997"/>
                </a:cubicBezTo>
                <a:cubicBezTo>
                  <a:pt x="2115048" y="686782"/>
                  <a:pt x="2148771" y="710815"/>
                  <a:pt x="2274715" y="883862"/>
                </a:cubicBezTo>
                <a:cubicBezTo>
                  <a:pt x="2400659" y="1056909"/>
                  <a:pt x="2432422" y="1100211"/>
                  <a:pt x="2578652" y="1288883"/>
                </a:cubicBezTo>
                <a:close/>
              </a:path>
              <a:path w="5157304" h="4799979" stroke="0" extrusionOk="0">
                <a:moveTo>
                  <a:pt x="2578652" y="1288883"/>
                </a:moveTo>
                <a:cubicBezTo>
                  <a:pt x="2663843" y="1145195"/>
                  <a:pt x="2791470" y="977641"/>
                  <a:pt x="2865992" y="872144"/>
                </a:cubicBezTo>
                <a:cubicBezTo>
                  <a:pt x="2940514" y="766647"/>
                  <a:pt x="3020090" y="611450"/>
                  <a:pt x="3135558" y="481183"/>
                </a:cubicBezTo>
                <a:cubicBezTo>
                  <a:pt x="3251026" y="350915"/>
                  <a:pt x="3392100" y="128936"/>
                  <a:pt x="3467331" y="0"/>
                </a:cubicBezTo>
                <a:cubicBezTo>
                  <a:pt x="3418580" y="434716"/>
                  <a:pt x="3409869" y="869827"/>
                  <a:pt x="3379705" y="1183328"/>
                </a:cubicBezTo>
                <a:cubicBezTo>
                  <a:pt x="3532944" y="1178657"/>
                  <a:pt x="3692762" y="1148638"/>
                  <a:pt x="3894182" y="1084955"/>
                </a:cubicBezTo>
                <a:cubicBezTo>
                  <a:pt x="4095602" y="1021272"/>
                  <a:pt x="4190948" y="1030116"/>
                  <a:pt x="4388483" y="990440"/>
                </a:cubicBezTo>
                <a:cubicBezTo>
                  <a:pt x="4304380" y="1110408"/>
                  <a:pt x="4275112" y="1158342"/>
                  <a:pt x="4180147" y="1320696"/>
                </a:cubicBezTo>
                <a:cubicBezTo>
                  <a:pt x="4085182" y="1483050"/>
                  <a:pt x="4049001" y="1532695"/>
                  <a:pt x="3987837" y="1625548"/>
                </a:cubicBezTo>
                <a:cubicBezTo>
                  <a:pt x="4201353" y="1684498"/>
                  <a:pt x="4290588" y="1685110"/>
                  <a:pt x="4491534" y="1713228"/>
                </a:cubicBezTo>
                <a:cubicBezTo>
                  <a:pt x="4692481" y="1741345"/>
                  <a:pt x="4818754" y="1756372"/>
                  <a:pt x="5037205" y="1808214"/>
                </a:cubicBezTo>
                <a:cubicBezTo>
                  <a:pt x="4874841" y="1902100"/>
                  <a:pt x="4804539" y="1957080"/>
                  <a:pt x="4628895" y="2062795"/>
                </a:cubicBezTo>
                <a:cubicBezTo>
                  <a:pt x="4453251" y="2168510"/>
                  <a:pt x="4405722" y="2193767"/>
                  <a:pt x="4203919" y="2327767"/>
                </a:cubicBezTo>
                <a:cubicBezTo>
                  <a:pt x="4351267" y="2391898"/>
                  <a:pt x="4535326" y="2569843"/>
                  <a:pt x="4699679" y="2653055"/>
                </a:cubicBezTo>
                <a:cubicBezTo>
                  <a:pt x="4864032" y="2736267"/>
                  <a:pt x="4936617" y="2798664"/>
                  <a:pt x="5157304" y="2953320"/>
                </a:cubicBezTo>
                <a:cubicBezTo>
                  <a:pt x="4959543" y="2915833"/>
                  <a:pt x="4850714" y="2922620"/>
                  <a:pt x="4577315" y="2913880"/>
                </a:cubicBezTo>
                <a:cubicBezTo>
                  <a:pt x="4303916" y="2905140"/>
                  <a:pt x="4253736" y="2907007"/>
                  <a:pt x="4020070" y="2875987"/>
                </a:cubicBezTo>
                <a:cubicBezTo>
                  <a:pt x="4061508" y="3128301"/>
                  <a:pt x="4153179" y="3281178"/>
                  <a:pt x="4169976" y="3425638"/>
                </a:cubicBezTo>
                <a:cubicBezTo>
                  <a:pt x="4186773" y="3570098"/>
                  <a:pt x="4249405" y="3805344"/>
                  <a:pt x="4332374" y="4021093"/>
                </a:cubicBezTo>
                <a:cubicBezTo>
                  <a:pt x="4212184" y="3886253"/>
                  <a:pt x="3984804" y="3708186"/>
                  <a:pt x="3820225" y="3600704"/>
                </a:cubicBezTo>
                <a:cubicBezTo>
                  <a:pt x="3655646" y="3493221"/>
                  <a:pt x="3503226" y="3348853"/>
                  <a:pt x="3347472" y="3212652"/>
                </a:cubicBezTo>
                <a:cubicBezTo>
                  <a:pt x="3276202" y="3481654"/>
                  <a:pt x="3298848" y="3659115"/>
                  <a:pt x="3255190" y="3799316"/>
                </a:cubicBezTo>
                <a:cubicBezTo>
                  <a:pt x="3211531" y="3939517"/>
                  <a:pt x="3197057" y="4254890"/>
                  <a:pt x="3162907" y="4385980"/>
                </a:cubicBezTo>
                <a:cubicBezTo>
                  <a:pt x="3051716" y="4197437"/>
                  <a:pt x="2993591" y="4087815"/>
                  <a:pt x="2851750" y="3873769"/>
                </a:cubicBezTo>
                <a:cubicBezTo>
                  <a:pt x="2709909" y="3659723"/>
                  <a:pt x="2602764" y="3480909"/>
                  <a:pt x="2514663" y="3318874"/>
                </a:cubicBezTo>
                <a:cubicBezTo>
                  <a:pt x="2458036" y="3474834"/>
                  <a:pt x="2387085" y="3700405"/>
                  <a:pt x="2356634" y="3797765"/>
                </a:cubicBezTo>
                <a:cubicBezTo>
                  <a:pt x="2326183" y="3895125"/>
                  <a:pt x="2229028" y="4126248"/>
                  <a:pt x="2193717" y="4291466"/>
                </a:cubicBezTo>
                <a:cubicBezTo>
                  <a:pt x="2158406" y="4456685"/>
                  <a:pt x="2077031" y="4610269"/>
                  <a:pt x="2025913" y="4799979"/>
                </a:cubicBezTo>
                <a:cubicBezTo>
                  <a:pt x="2002584" y="4579681"/>
                  <a:pt x="1974689" y="4298111"/>
                  <a:pt x="1935827" y="4149588"/>
                </a:cubicBezTo>
                <a:cubicBezTo>
                  <a:pt x="1896965" y="4001065"/>
                  <a:pt x="1894135" y="3736887"/>
                  <a:pt x="1842064" y="3472651"/>
                </a:cubicBezTo>
                <a:cubicBezTo>
                  <a:pt x="1719202" y="3559621"/>
                  <a:pt x="1645102" y="3608301"/>
                  <a:pt x="1482478" y="3698183"/>
                </a:cubicBezTo>
                <a:cubicBezTo>
                  <a:pt x="1319854" y="3788065"/>
                  <a:pt x="1223969" y="3837590"/>
                  <a:pt x="1136994" y="3914871"/>
                </a:cubicBezTo>
                <a:cubicBezTo>
                  <a:pt x="1177528" y="3722172"/>
                  <a:pt x="1193183" y="3685000"/>
                  <a:pt x="1238553" y="3530517"/>
                </a:cubicBezTo>
                <a:cubicBezTo>
                  <a:pt x="1283922" y="3376034"/>
                  <a:pt x="1306168" y="3196911"/>
                  <a:pt x="1353076" y="3097097"/>
                </a:cubicBezTo>
                <a:cubicBezTo>
                  <a:pt x="1221530" y="3120389"/>
                  <a:pt x="990058" y="3140134"/>
                  <a:pt x="732280" y="3164986"/>
                </a:cubicBezTo>
                <a:cubicBezTo>
                  <a:pt x="474502" y="3189838"/>
                  <a:pt x="274189" y="3226765"/>
                  <a:pt x="32233" y="3241541"/>
                </a:cubicBezTo>
                <a:cubicBezTo>
                  <a:pt x="157894" y="3159030"/>
                  <a:pt x="366091" y="2988498"/>
                  <a:pt x="460456" y="2929098"/>
                </a:cubicBezTo>
                <a:cubicBezTo>
                  <a:pt x="554821" y="2869698"/>
                  <a:pt x="730927" y="2736649"/>
                  <a:pt x="888679" y="2616655"/>
                </a:cubicBezTo>
                <a:cubicBezTo>
                  <a:pt x="783634" y="2562757"/>
                  <a:pt x="620042" y="2424404"/>
                  <a:pt x="444340" y="2265546"/>
                </a:cubicBezTo>
                <a:cubicBezTo>
                  <a:pt x="268638" y="2106687"/>
                  <a:pt x="111731" y="2024183"/>
                  <a:pt x="0" y="1914436"/>
                </a:cubicBezTo>
                <a:cubicBezTo>
                  <a:pt x="214316" y="1853642"/>
                  <a:pt x="365594" y="1836003"/>
                  <a:pt x="541333" y="1805765"/>
                </a:cubicBezTo>
                <a:cubicBezTo>
                  <a:pt x="717072" y="1775527"/>
                  <a:pt x="831938" y="1751909"/>
                  <a:pt x="1104761" y="1692659"/>
                </a:cubicBezTo>
                <a:cubicBezTo>
                  <a:pt x="1009830" y="1596888"/>
                  <a:pt x="849165" y="1373011"/>
                  <a:pt x="745626" y="1274785"/>
                </a:cubicBezTo>
                <a:cubicBezTo>
                  <a:pt x="642087" y="1176559"/>
                  <a:pt x="499889" y="1007148"/>
                  <a:pt x="396656" y="868738"/>
                </a:cubicBezTo>
                <a:cubicBezTo>
                  <a:pt x="293423" y="730328"/>
                  <a:pt x="167636" y="596887"/>
                  <a:pt x="88342" y="509997"/>
                </a:cubicBezTo>
                <a:cubicBezTo>
                  <a:pt x="293069" y="600460"/>
                  <a:pt x="387770" y="651170"/>
                  <a:pt x="657417" y="817088"/>
                </a:cubicBezTo>
                <a:cubicBezTo>
                  <a:pt x="927064" y="983006"/>
                  <a:pt x="984510" y="973206"/>
                  <a:pt x="1209917" y="1115235"/>
                </a:cubicBezTo>
                <a:cubicBezTo>
                  <a:pt x="1435324" y="1257264"/>
                  <a:pt x="1526468" y="1267374"/>
                  <a:pt x="1745842" y="1404438"/>
                </a:cubicBezTo>
                <a:cubicBezTo>
                  <a:pt x="1780387" y="1229050"/>
                  <a:pt x="1857919" y="1058923"/>
                  <a:pt x="1870000" y="957218"/>
                </a:cubicBezTo>
                <a:cubicBezTo>
                  <a:pt x="1882081" y="855513"/>
                  <a:pt x="1959178" y="705610"/>
                  <a:pt x="1994157" y="509997"/>
                </a:cubicBezTo>
                <a:cubicBezTo>
                  <a:pt x="2100021" y="653403"/>
                  <a:pt x="2212671" y="833229"/>
                  <a:pt x="2292249" y="907229"/>
                </a:cubicBezTo>
                <a:cubicBezTo>
                  <a:pt x="2371828" y="981229"/>
                  <a:pt x="2493326" y="1201638"/>
                  <a:pt x="2578652" y="1288883"/>
                </a:cubicBezTo>
                <a:close/>
              </a:path>
            </a:pathLst>
          </a:custGeom>
          <a:gradFill flip="none" rotWithShape="1">
            <a:gsLst>
              <a:gs pos="22000">
                <a:schemeClr val="accent4">
                  <a:lumMod val="60000"/>
                  <a:lumOff val="40000"/>
                </a:schemeClr>
              </a:gs>
              <a:gs pos="66000">
                <a:schemeClr val="accent3">
                  <a:lumMod val="97000"/>
                  <a:lumOff val="3000"/>
                </a:schemeClr>
              </a:gs>
              <a:gs pos="100000">
                <a:schemeClr val="accent3">
                  <a:lumMod val="60000"/>
                  <a:lumOff val="40000"/>
                </a:schemeClr>
              </a:gs>
            </a:gsLst>
            <a:path path="circle">
              <a:fillToRect l="50000" t="50000" r="50000" b="50000"/>
            </a:path>
            <a:tileRect/>
          </a:gradFill>
          <a:ln w="22225">
            <a:solidFill>
              <a:srgbClr val="FF0000">
                <a:alpha val="99000"/>
              </a:srgbClr>
            </a:solidFill>
            <a:extLst>
              <a:ext uri="{C807C97D-BFC1-408E-A445-0C87EB9F89A2}">
                <ask:lineSketchStyleProps xmlns:ask="http://schemas.microsoft.com/office/drawing/2018/sketchyshapes" sd="1219033472">
                  <a:prstGeom prst="irregularSeal1">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a:extLst>
              <a:ext uri="{FF2B5EF4-FFF2-40B4-BE49-F238E27FC236}">
                <a16:creationId xmlns:a16="http://schemas.microsoft.com/office/drawing/2014/main" id="{085DE1EB-52A1-7D1D-E8B6-1EBB25D36200}"/>
              </a:ext>
            </a:extLst>
          </p:cNvPr>
          <p:cNvPicPr>
            <a:picLocks noGrp="1" noRot="1" noChangeAspect="1" noMove="1" noResize="1" noEditPoints="1" noAdjustHandles="1" noChangeArrowheads="1" noChangeShapeType="1" noCrop="1"/>
          </p:cNvPicPr>
          <p:nvPr/>
        </p:nvPicPr>
        <p:blipFill>
          <a:blip r:embed="rId3">
            <a:extLst>
              <a:ext uri="{BEBA8EAE-BF5A-486C-A8C5-ECC9F3942E4B}">
                <a14:imgProps xmlns:a14="http://schemas.microsoft.com/office/drawing/2010/main">
                  <a14:imgLayer r:embed="rId4">
                    <a14:imgEffect>
                      <a14:saturation sat="204000"/>
                    </a14:imgEffect>
                    <a14:imgEffect>
                      <a14:brightnessContrast contrast="5000"/>
                    </a14:imgEffect>
                  </a14:imgLayer>
                </a14:imgProps>
              </a:ext>
            </a:extLst>
          </a:blip>
          <a:stretch>
            <a:fillRect/>
          </a:stretch>
        </p:blipFill>
        <p:spPr>
          <a:xfrm>
            <a:off x="6229938" y="2385823"/>
            <a:ext cx="2246501" cy="1678144"/>
          </a:xfrm>
          <a:prstGeom prst="rect">
            <a:avLst/>
          </a:prstGeom>
          <a:ln>
            <a:noFill/>
          </a:ln>
          <a:effectLst>
            <a:outerShdw blurRad="292100" dist="139700" dir="900000" algn="tl" rotWithShape="0">
              <a:srgbClr val="333333">
                <a:alpha val="65000"/>
              </a:srgbClr>
            </a:outerShdw>
            <a:softEdge rad="165100"/>
          </a:effectLst>
        </p:spPr>
      </p:pic>
      <p:sp>
        <p:nvSpPr>
          <p:cNvPr id="8" name="TextBox 7">
            <a:extLst>
              <a:ext uri="{FF2B5EF4-FFF2-40B4-BE49-F238E27FC236}">
                <a16:creationId xmlns:a16="http://schemas.microsoft.com/office/drawing/2014/main" id="{DD2122A3-6E07-E25C-4B0F-38C5FB4205F3}"/>
              </a:ext>
            </a:extLst>
          </p:cNvPr>
          <p:cNvSpPr txBox="1"/>
          <p:nvPr/>
        </p:nvSpPr>
        <p:spPr>
          <a:xfrm>
            <a:off x="5793547" y="883045"/>
            <a:ext cx="2208362" cy="461665"/>
          </a:xfrm>
          <a:prstGeom prst="rect">
            <a:avLst/>
          </a:prstGeom>
          <a:noFill/>
        </p:spPr>
        <p:txBody>
          <a:bodyPr wrap="square" rtlCol="0">
            <a:spAutoFit/>
          </a:bodyPr>
          <a:lstStyle/>
          <a:p>
            <a:r>
              <a:rPr lang="en-GB" sz="2400" dirty="0">
                <a:solidFill>
                  <a:srgbClr val="002060"/>
                </a:solidFill>
                <a:latin typeface="Berlin Sans FB" panose="020E0602020502020306" pitchFamily="34" charset="0"/>
              </a:rPr>
              <a:t>Birmingham</a:t>
            </a:r>
          </a:p>
        </p:txBody>
      </p:sp>
      <p:sp>
        <p:nvSpPr>
          <p:cNvPr id="9" name="TextBox 8">
            <a:extLst>
              <a:ext uri="{FF2B5EF4-FFF2-40B4-BE49-F238E27FC236}">
                <a16:creationId xmlns:a16="http://schemas.microsoft.com/office/drawing/2014/main" id="{75F9A54E-55EF-36A9-A498-23E20411EB1D}"/>
              </a:ext>
            </a:extLst>
          </p:cNvPr>
          <p:cNvSpPr txBox="1"/>
          <p:nvPr/>
        </p:nvSpPr>
        <p:spPr>
          <a:xfrm>
            <a:off x="3793220" y="2610854"/>
            <a:ext cx="1794294" cy="461665"/>
          </a:xfrm>
          <a:prstGeom prst="rect">
            <a:avLst/>
          </a:prstGeom>
          <a:noFill/>
        </p:spPr>
        <p:txBody>
          <a:bodyPr wrap="square" rtlCol="0">
            <a:spAutoFit/>
          </a:bodyPr>
          <a:lstStyle/>
          <a:p>
            <a:r>
              <a:rPr lang="en-GB" sz="2400" dirty="0">
                <a:solidFill>
                  <a:srgbClr val="002060"/>
                </a:solidFill>
                <a:latin typeface="Berlin Sans FB" panose="020E0602020502020306" pitchFamily="34" charset="0"/>
              </a:rPr>
              <a:t>Bristol</a:t>
            </a:r>
          </a:p>
        </p:txBody>
      </p:sp>
      <p:sp>
        <p:nvSpPr>
          <p:cNvPr id="11" name="TextBox 10">
            <a:extLst>
              <a:ext uri="{FF2B5EF4-FFF2-40B4-BE49-F238E27FC236}">
                <a16:creationId xmlns:a16="http://schemas.microsoft.com/office/drawing/2014/main" id="{DB1D9545-8B14-EE17-1E8F-EBD46BE2301C}"/>
              </a:ext>
            </a:extLst>
          </p:cNvPr>
          <p:cNvSpPr txBox="1"/>
          <p:nvPr/>
        </p:nvSpPr>
        <p:spPr>
          <a:xfrm>
            <a:off x="9116267" y="1539509"/>
            <a:ext cx="1794295" cy="461665"/>
          </a:xfrm>
          <a:prstGeom prst="rect">
            <a:avLst/>
          </a:prstGeom>
          <a:noFill/>
        </p:spPr>
        <p:txBody>
          <a:bodyPr wrap="square" rtlCol="0">
            <a:spAutoFit/>
          </a:bodyPr>
          <a:lstStyle/>
          <a:p>
            <a:r>
              <a:rPr lang="en-GB" sz="2400" dirty="0">
                <a:solidFill>
                  <a:srgbClr val="002060"/>
                </a:solidFill>
                <a:latin typeface="Berlin Sans FB" panose="020E0602020502020306" pitchFamily="34" charset="0"/>
              </a:rPr>
              <a:t>Sheffield</a:t>
            </a:r>
          </a:p>
        </p:txBody>
      </p:sp>
      <p:sp>
        <p:nvSpPr>
          <p:cNvPr id="15" name="TextBox 14">
            <a:extLst>
              <a:ext uri="{FF2B5EF4-FFF2-40B4-BE49-F238E27FC236}">
                <a16:creationId xmlns:a16="http://schemas.microsoft.com/office/drawing/2014/main" id="{C8E0DFA3-C1F6-E0E9-D031-CFE92F1834AC}"/>
              </a:ext>
            </a:extLst>
          </p:cNvPr>
          <p:cNvSpPr txBox="1"/>
          <p:nvPr/>
        </p:nvSpPr>
        <p:spPr>
          <a:xfrm>
            <a:off x="3446379" y="3981580"/>
            <a:ext cx="2018581" cy="461665"/>
          </a:xfrm>
          <a:prstGeom prst="rect">
            <a:avLst/>
          </a:prstGeom>
          <a:noFill/>
        </p:spPr>
        <p:txBody>
          <a:bodyPr wrap="square" rtlCol="0">
            <a:spAutoFit/>
          </a:bodyPr>
          <a:lstStyle/>
          <a:p>
            <a:r>
              <a:rPr lang="en-GB" sz="2400" dirty="0">
                <a:solidFill>
                  <a:srgbClr val="002060"/>
                </a:solidFill>
                <a:latin typeface="Berlin Sans FB" panose="020E0602020502020306" pitchFamily="34" charset="0"/>
              </a:rPr>
              <a:t>Liverpool</a:t>
            </a:r>
          </a:p>
        </p:txBody>
      </p:sp>
      <p:sp>
        <p:nvSpPr>
          <p:cNvPr id="16" name="TextBox 15">
            <a:extLst>
              <a:ext uri="{FF2B5EF4-FFF2-40B4-BE49-F238E27FC236}">
                <a16:creationId xmlns:a16="http://schemas.microsoft.com/office/drawing/2014/main" id="{207739DC-B020-18C8-9985-54BAAD3A89B5}"/>
              </a:ext>
            </a:extLst>
          </p:cNvPr>
          <p:cNvSpPr txBox="1"/>
          <p:nvPr/>
        </p:nvSpPr>
        <p:spPr>
          <a:xfrm>
            <a:off x="9988949" y="3548668"/>
            <a:ext cx="2139351" cy="461665"/>
          </a:xfrm>
          <a:prstGeom prst="rect">
            <a:avLst/>
          </a:prstGeom>
          <a:noFill/>
        </p:spPr>
        <p:txBody>
          <a:bodyPr wrap="square" rtlCol="0">
            <a:spAutoFit/>
          </a:bodyPr>
          <a:lstStyle/>
          <a:p>
            <a:r>
              <a:rPr lang="en-GB" sz="2400" dirty="0">
                <a:solidFill>
                  <a:srgbClr val="002060"/>
                </a:solidFill>
                <a:latin typeface="Berlin Sans FB" panose="020E0602020502020306" pitchFamily="34" charset="0"/>
              </a:rPr>
              <a:t>Manchester</a:t>
            </a:r>
            <a:r>
              <a:rPr lang="en-GB" sz="2400" b="1" dirty="0">
                <a:latin typeface="Berlin Sans FB" panose="020E0602020502020306" pitchFamily="34" charset="0"/>
              </a:rPr>
              <a:t> </a:t>
            </a:r>
          </a:p>
        </p:txBody>
      </p:sp>
      <p:sp>
        <p:nvSpPr>
          <p:cNvPr id="17" name="TextBox 16">
            <a:extLst>
              <a:ext uri="{FF2B5EF4-FFF2-40B4-BE49-F238E27FC236}">
                <a16:creationId xmlns:a16="http://schemas.microsoft.com/office/drawing/2014/main" id="{F5AAEDE2-3E70-A5DE-65AF-DC094B4825D9}"/>
              </a:ext>
            </a:extLst>
          </p:cNvPr>
          <p:cNvSpPr txBox="1"/>
          <p:nvPr/>
        </p:nvSpPr>
        <p:spPr>
          <a:xfrm>
            <a:off x="8001909" y="437015"/>
            <a:ext cx="1362974" cy="461665"/>
          </a:xfrm>
          <a:prstGeom prst="rect">
            <a:avLst/>
          </a:prstGeom>
          <a:noFill/>
        </p:spPr>
        <p:txBody>
          <a:bodyPr wrap="square" rtlCol="0">
            <a:spAutoFit/>
          </a:bodyPr>
          <a:lstStyle/>
          <a:p>
            <a:r>
              <a:rPr lang="en-GB" sz="2400" dirty="0">
                <a:solidFill>
                  <a:srgbClr val="002060"/>
                </a:solidFill>
                <a:latin typeface="Berlin Sans FB" panose="020E0602020502020306" pitchFamily="34" charset="0"/>
              </a:rPr>
              <a:t>Cardiff</a:t>
            </a:r>
          </a:p>
        </p:txBody>
      </p:sp>
      <p:sp>
        <p:nvSpPr>
          <p:cNvPr id="18" name="TextBox 17">
            <a:extLst>
              <a:ext uri="{FF2B5EF4-FFF2-40B4-BE49-F238E27FC236}">
                <a16:creationId xmlns:a16="http://schemas.microsoft.com/office/drawing/2014/main" id="{DEA75136-1EDC-F824-A5CE-E08948D8FDAD}"/>
              </a:ext>
            </a:extLst>
          </p:cNvPr>
          <p:cNvSpPr txBox="1"/>
          <p:nvPr/>
        </p:nvSpPr>
        <p:spPr>
          <a:xfrm>
            <a:off x="9814949" y="2480608"/>
            <a:ext cx="2104846" cy="461665"/>
          </a:xfrm>
          <a:prstGeom prst="rect">
            <a:avLst/>
          </a:prstGeom>
          <a:noFill/>
        </p:spPr>
        <p:txBody>
          <a:bodyPr wrap="square" rtlCol="0">
            <a:spAutoFit/>
          </a:bodyPr>
          <a:lstStyle/>
          <a:p>
            <a:r>
              <a:rPr lang="en-GB" sz="2400" dirty="0">
                <a:solidFill>
                  <a:srgbClr val="002060"/>
                </a:solidFill>
                <a:latin typeface="Berlin Sans FB" panose="020E0602020502020306" pitchFamily="34" charset="0"/>
              </a:rPr>
              <a:t>Portsmouth</a:t>
            </a:r>
          </a:p>
        </p:txBody>
      </p:sp>
      <p:sp>
        <p:nvSpPr>
          <p:cNvPr id="19" name="TextBox 18">
            <a:extLst>
              <a:ext uri="{FF2B5EF4-FFF2-40B4-BE49-F238E27FC236}">
                <a16:creationId xmlns:a16="http://schemas.microsoft.com/office/drawing/2014/main" id="{55C8065A-9A6B-DB05-0092-058345DCAB1D}"/>
              </a:ext>
            </a:extLst>
          </p:cNvPr>
          <p:cNvSpPr txBox="1"/>
          <p:nvPr/>
        </p:nvSpPr>
        <p:spPr>
          <a:xfrm>
            <a:off x="7569489" y="5326265"/>
            <a:ext cx="2139351" cy="461665"/>
          </a:xfrm>
          <a:prstGeom prst="rect">
            <a:avLst/>
          </a:prstGeom>
          <a:noFill/>
        </p:spPr>
        <p:txBody>
          <a:bodyPr wrap="square" rtlCol="0">
            <a:spAutoFit/>
          </a:bodyPr>
          <a:lstStyle/>
          <a:p>
            <a:r>
              <a:rPr lang="en-GB" sz="2400" dirty="0">
                <a:solidFill>
                  <a:srgbClr val="002060"/>
                </a:solidFill>
                <a:latin typeface="Berlin Sans FB" panose="020E0602020502020306" pitchFamily="34" charset="0"/>
              </a:rPr>
              <a:t>Hull</a:t>
            </a:r>
          </a:p>
        </p:txBody>
      </p:sp>
      <p:sp>
        <p:nvSpPr>
          <p:cNvPr id="20" name="TextBox 19">
            <a:extLst>
              <a:ext uri="{FF2B5EF4-FFF2-40B4-BE49-F238E27FC236}">
                <a16:creationId xmlns:a16="http://schemas.microsoft.com/office/drawing/2014/main" id="{BE4EA638-4505-2376-A03A-45537BB8850B}"/>
              </a:ext>
            </a:extLst>
          </p:cNvPr>
          <p:cNvSpPr txBox="1"/>
          <p:nvPr/>
        </p:nvSpPr>
        <p:spPr>
          <a:xfrm>
            <a:off x="4738133" y="4828161"/>
            <a:ext cx="1811547" cy="461665"/>
          </a:xfrm>
          <a:prstGeom prst="rect">
            <a:avLst/>
          </a:prstGeom>
          <a:noFill/>
        </p:spPr>
        <p:txBody>
          <a:bodyPr wrap="square" rtlCol="0">
            <a:spAutoFit/>
          </a:bodyPr>
          <a:lstStyle/>
          <a:p>
            <a:r>
              <a:rPr lang="en-GB" sz="2400" dirty="0">
                <a:solidFill>
                  <a:srgbClr val="002060"/>
                </a:solidFill>
                <a:latin typeface="Berlin Sans FB" panose="020E0602020502020306" pitchFamily="34" charset="0"/>
              </a:rPr>
              <a:t>Plymouth</a:t>
            </a:r>
            <a:r>
              <a:rPr lang="en-GB" sz="2400" b="1" dirty="0">
                <a:solidFill>
                  <a:srgbClr val="002060"/>
                </a:solidFill>
                <a:latin typeface="Berlin Sans FB" panose="020E0602020502020306" pitchFamily="34" charset="0"/>
              </a:rPr>
              <a:t> </a:t>
            </a:r>
          </a:p>
        </p:txBody>
      </p:sp>
      <p:sp>
        <p:nvSpPr>
          <p:cNvPr id="21" name="TextBox 20">
            <a:extLst>
              <a:ext uri="{FF2B5EF4-FFF2-40B4-BE49-F238E27FC236}">
                <a16:creationId xmlns:a16="http://schemas.microsoft.com/office/drawing/2014/main" id="{1C2D5F8C-DA79-7AE3-1CF4-05EFF3BA1AB0}"/>
              </a:ext>
            </a:extLst>
          </p:cNvPr>
          <p:cNvSpPr txBox="1"/>
          <p:nvPr/>
        </p:nvSpPr>
        <p:spPr>
          <a:xfrm>
            <a:off x="3396759" y="984120"/>
            <a:ext cx="1794293" cy="461665"/>
          </a:xfrm>
          <a:prstGeom prst="rect">
            <a:avLst/>
          </a:prstGeom>
          <a:noFill/>
        </p:spPr>
        <p:txBody>
          <a:bodyPr wrap="square" rtlCol="0">
            <a:spAutoFit/>
          </a:bodyPr>
          <a:lstStyle/>
          <a:p>
            <a:r>
              <a:rPr lang="en-GB" sz="2400" dirty="0">
                <a:solidFill>
                  <a:srgbClr val="002060"/>
                </a:solidFill>
                <a:latin typeface="Berlin Sans FB" panose="020E0602020502020306" pitchFamily="34" charset="0"/>
              </a:rPr>
              <a:t>Clydebank</a:t>
            </a:r>
          </a:p>
        </p:txBody>
      </p:sp>
      <p:sp>
        <p:nvSpPr>
          <p:cNvPr id="23" name="TextBox 22">
            <a:extLst>
              <a:ext uri="{FF2B5EF4-FFF2-40B4-BE49-F238E27FC236}">
                <a16:creationId xmlns:a16="http://schemas.microsoft.com/office/drawing/2014/main" id="{DD5FAE32-7167-8E11-BBDA-C4F8C0D5BCF2}"/>
              </a:ext>
            </a:extLst>
          </p:cNvPr>
          <p:cNvSpPr txBox="1"/>
          <p:nvPr/>
        </p:nvSpPr>
        <p:spPr>
          <a:xfrm>
            <a:off x="5929876" y="5701098"/>
            <a:ext cx="1639613" cy="461665"/>
          </a:xfrm>
          <a:prstGeom prst="rect">
            <a:avLst/>
          </a:prstGeom>
          <a:noFill/>
        </p:spPr>
        <p:txBody>
          <a:bodyPr wrap="square" rtlCol="0">
            <a:spAutoFit/>
          </a:bodyPr>
          <a:lstStyle/>
          <a:p>
            <a:r>
              <a:rPr lang="en-GB" sz="2400" dirty="0">
                <a:solidFill>
                  <a:srgbClr val="002060"/>
                </a:solidFill>
                <a:latin typeface="Berlin Sans FB" panose="020E0602020502020306" pitchFamily="34" charset="0"/>
              </a:rPr>
              <a:t>Belfast</a:t>
            </a:r>
          </a:p>
        </p:txBody>
      </p:sp>
      <p:pic>
        <p:nvPicPr>
          <p:cNvPr id="24" name="Picture 23">
            <a:extLst>
              <a:ext uri="{FF2B5EF4-FFF2-40B4-BE49-F238E27FC236}">
                <a16:creationId xmlns:a16="http://schemas.microsoft.com/office/drawing/2014/main" id="{5715FF94-7F12-96F5-F952-89DF483F3080}"/>
              </a:ext>
            </a:extLst>
          </p:cNvPr>
          <p:cNvPicPr>
            <a:picLocks noChangeAspect="1"/>
          </p:cNvPicPr>
          <p:nvPr/>
        </p:nvPicPr>
        <p:blipFill>
          <a:blip r:embed="rId5"/>
          <a:stretch>
            <a:fillRect/>
          </a:stretch>
        </p:blipFill>
        <p:spPr>
          <a:xfrm>
            <a:off x="11423724" y="94027"/>
            <a:ext cx="658425" cy="1780186"/>
          </a:xfrm>
          <a:prstGeom prst="rect">
            <a:avLst/>
          </a:prstGeom>
        </p:spPr>
      </p:pic>
      <p:sp>
        <p:nvSpPr>
          <p:cNvPr id="31" name="TextBox 30">
            <a:extLst>
              <a:ext uri="{FF2B5EF4-FFF2-40B4-BE49-F238E27FC236}">
                <a16:creationId xmlns:a16="http://schemas.microsoft.com/office/drawing/2014/main" id="{2B68FE37-872E-F8FD-8A98-E616D32CF3C9}"/>
              </a:ext>
            </a:extLst>
          </p:cNvPr>
          <p:cNvSpPr txBox="1"/>
          <p:nvPr/>
        </p:nvSpPr>
        <p:spPr>
          <a:xfrm>
            <a:off x="8854453" y="4951432"/>
            <a:ext cx="1368775" cy="461665"/>
          </a:xfrm>
          <a:prstGeom prst="rect">
            <a:avLst/>
          </a:prstGeom>
          <a:noFill/>
        </p:spPr>
        <p:txBody>
          <a:bodyPr wrap="square" rtlCol="0">
            <a:spAutoFit/>
          </a:bodyPr>
          <a:lstStyle/>
          <a:p>
            <a:r>
              <a:rPr lang="en-GB" sz="2400" dirty="0">
                <a:solidFill>
                  <a:srgbClr val="002060"/>
                </a:solidFill>
                <a:latin typeface="Berlin Sans FB" panose="020E0602020502020306" pitchFamily="34" charset="0"/>
              </a:rPr>
              <a:t>London</a:t>
            </a:r>
          </a:p>
        </p:txBody>
      </p:sp>
      <p:sp>
        <p:nvSpPr>
          <p:cNvPr id="33" name="TextBox 32">
            <a:extLst>
              <a:ext uri="{FF2B5EF4-FFF2-40B4-BE49-F238E27FC236}">
                <a16:creationId xmlns:a16="http://schemas.microsoft.com/office/drawing/2014/main" id="{E0BF70BF-E77B-87F9-4629-E9666D16F9DF}"/>
              </a:ext>
            </a:extLst>
          </p:cNvPr>
          <p:cNvSpPr txBox="1"/>
          <p:nvPr/>
        </p:nvSpPr>
        <p:spPr>
          <a:xfrm>
            <a:off x="114300" y="5990197"/>
            <a:ext cx="4381199" cy="230832"/>
          </a:xfrm>
          <a:prstGeom prst="rect">
            <a:avLst/>
          </a:prstGeom>
          <a:noFill/>
        </p:spPr>
        <p:txBody>
          <a:bodyPr wrap="square" rtlCol="0">
            <a:spAutoFit/>
          </a:bodyPr>
          <a:lstStyle/>
          <a:p>
            <a:r>
              <a:rPr lang="en-GB" sz="900" dirty="0">
                <a:solidFill>
                  <a:srgbClr val="002060"/>
                </a:solidFill>
              </a:rPr>
              <a:t>.</a:t>
            </a:r>
          </a:p>
        </p:txBody>
      </p:sp>
      <p:sp>
        <p:nvSpPr>
          <p:cNvPr id="7" name="Arrow: Notched Right 6">
            <a:extLst>
              <a:ext uri="{FF2B5EF4-FFF2-40B4-BE49-F238E27FC236}">
                <a16:creationId xmlns:a16="http://schemas.microsoft.com/office/drawing/2014/main" id="{995A9019-BB10-FAD7-6EDF-972E7A08F53E}"/>
              </a:ext>
            </a:extLst>
          </p:cNvPr>
          <p:cNvSpPr/>
          <p:nvPr/>
        </p:nvSpPr>
        <p:spPr>
          <a:xfrm>
            <a:off x="447798" y="744488"/>
            <a:ext cx="3286908" cy="3472240"/>
          </a:xfrm>
          <a:prstGeom prst="notchedRightArrow">
            <a:avLst>
              <a:gd name="adj1" fmla="val 71768"/>
              <a:gd name="adj2" fmla="val 28082"/>
            </a:avLst>
          </a:prstGeom>
          <a:gradFill>
            <a:gsLst>
              <a:gs pos="6000">
                <a:srgbClr val="FFE07D">
                  <a:lumMod val="98000"/>
                </a:srgbClr>
              </a:gs>
              <a:gs pos="74000">
                <a:schemeClr val="accent3">
                  <a:lumMod val="45000"/>
                  <a:lumOff val="55000"/>
                </a:schemeClr>
              </a:gs>
              <a:gs pos="83000">
                <a:schemeClr val="accent3">
                  <a:lumMod val="45000"/>
                  <a:lumOff val="55000"/>
                </a:schemeClr>
              </a:gs>
              <a:gs pos="100000">
                <a:schemeClr val="accent3">
                  <a:lumMod val="30000"/>
                  <a:lumOff val="70000"/>
                </a:schemeClr>
              </a:gs>
            </a:gsLst>
            <a:lin ang="189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000" dirty="0">
                <a:solidFill>
                  <a:srgbClr val="002060"/>
                </a:solidFill>
                <a:latin typeface="Berlin Sans FB" panose="020E0602020502020306" pitchFamily="34" charset="0"/>
              </a:rPr>
              <a:t>Ports, Docks, Major Cities and Industrial Areas in the UK which were targets for German Bombing Raids</a:t>
            </a:r>
          </a:p>
        </p:txBody>
      </p:sp>
    </p:spTree>
    <p:extLst>
      <p:ext uri="{BB962C8B-B14F-4D97-AF65-F5344CB8AC3E}">
        <p14:creationId xmlns:p14="http://schemas.microsoft.com/office/powerpoint/2010/main" val="20588000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1901EE7-613C-7300-3E61-61DD4A769B81}"/>
              </a:ext>
            </a:extLst>
          </p:cNvPr>
          <p:cNvPicPr>
            <a:picLocks noChangeAspect="1"/>
          </p:cNvPicPr>
          <p:nvPr/>
        </p:nvPicPr>
        <p:blipFill>
          <a:blip r:embed="rId5"/>
          <a:stretch>
            <a:fillRect/>
          </a:stretch>
        </p:blipFill>
        <p:spPr>
          <a:xfrm>
            <a:off x="5682343" y="129900"/>
            <a:ext cx="4639528" cy="6547719"/>
          </a:xfrm>
          <a:prstGeom prst="rect">
            <a:avLst/>
          </a:prstGeom>
        </p:spPr>
      </p:pic>
      <p:pic>
        <p:nvPicPr>
          <p:cNvPr id="2" name="Picture 1" descr="A blue and white sign with white text&#10;&#10;Description automatically generated">
            <a:extLst>
              <a:ext uri="{FF2B5EF4-FFF2-40B4-BE49-F238E27FC236}">
                <a16:creationId xmlns:a16="http://schemas.microsoft.com/office/drawing/2014/main" id="{048FE5CD-312C-6764-F33E-046182E27C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14273" y="97330"/>
            <a:ext cx="864590" cy="2352424"/>
          </a:xfrm>
          <a:prstGeom prst="rect">
            <a:avLst/>
          </a:prstGeom>
        </p:spPr>
      </p:pic>
      <p:sp>
        <p:nvSpPr>
          <p:cNvPr id="14" name="Rectangle: Folded Corner 13">
            <a:extLst>
              <a:ext uri="{FF2B5EF4-FFF2-40B4-BE49-F238E27FC236}">
                <a16:creationId xmlns:a16="http://schemas.microsoft.com/office/drawing/2014/main" id="{48FBE4A0-BC1C-10A4-E4A5-A22B6ED7D14F}"/>
              </a:ext>
            </a:extLst>
          </p:cNvPr>
          <p:cNvSpPr/>
          <p:nvPr/>
        </p:nvSpPr>
        <p:spPr>
          <a:xfrm>
            <a:off x="1109995" y="350863"/>
            <a:ext cx="2828232" cy="3678697"/>
          </a:xfrm>
          <a:prstGeom prst="foldedCorner">
            <a:avLst/>
          </a:prstGeom>
          <a:gradFill>
            <a:gsLst>
              <a:gs pos="11000">
                <a:srgbClr val="FFE07D"/>
              </a:gs>
              <a:gs pos="74000">
                <a:schemeClr val="accent3">
                  <a:lumMod val="45000"/>
                  <a:lumOff val="55000"/>
                </a:schemeClr>
              </a:gs>
              <a:gs pos="83000">
                <a:schemeClr val="accent3">
                  <a:lumMod val="45000"/>
                  <a:lumOff val="55000"/>
                </a:schemeClr>
              </a:gs>
              <a:gs pos="100000">
                <a:schemeClr val="accent3">
                  <a:lumMod val="30000"/>
                  <a:lumOff val="70000"/>
                </a:schemeClr>
              </a:gs>
            </a:gsLst>
            <a:lin ang="18900000" scaled="1"/>
          </a:gradFill>
          <a:ln w="22225">
            <a:solidFill>
              <a:srgbClr val="002060">
                <a:alpha val="96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Berlin Sans FB" panose="020E0602020502020306" pitchFamily="34" charset="0"/>
                <a:ea typeface="+mn-ea"/>
                <a:cs typeface="+mn-cs"/>
              </a:rPr>
              <a:t> Poster displayed at the beginning of the war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002060"/>
              </a:solidFill>
              <a:effectLst/>
              <a:uLnTx/>
              <a:uFillTx/>
              <a:latin typeface="Berlin Sans FB" panose="020E0602020502020306"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C00000"/>
                </a:solidFill>
                <a:effectLst/>
                <a:uLnTx/>
                <a:uFillTx/>
                <a:latin typeface="Berlin Sans FB" panose="020E0602020502020306" pitchFamily="34" charset="0"/>
                <a:ea typeface="+mn-ea"/>
                <a:cs typeface="+mn-cs"/>
              </a:rPr>
              <a:t>What do you think the poster is telling us ?</a:t>
            </a:r>
            <a:endParaRPr kumimoji="0" lang="en-GB" b="0" i="0" u="none" strike="noStrike" kern="1200" cap="none" spc="0" normalizeH="0" baseline="0" noProof="0" dirty="0">
              <a:ln>
                <a:noFill/>
              </a:ln>
              <a:solidFill>
                <a:srgbClr val="002060"/>
              </a:solidFill>
              <a:effectLst/>
              <a:uLnTx/>
              <a:uFillTx/>
              <a:latin typeface="Berlin Sans FB" panose="020E0602020502020306" pitchFamily="34" charset="0"/>
              <a:ea typeface="+mn-ea"/>
              <a:cs typeface="+mn-cs"/>
            </a:endParaRPr>
          </a:p>
        </p:txBody>
      </p:sp>
      <p:pic>
        <p:nvPicPr>
          <p:cNvPr id="5" name="20D6F026">
            <a:hlinkClick r:id="" action="ppaction://media"/>
            <a:extLst>
              <a:ext uri="{FF2B5EF4-FFF2-40B4-BE49-F238E27FC236}">
                <a16:creationId xmlns:a16="http://schemas.microsoft.com/office/drawing/2014/main" id="{3383D256-1BAA-B802-C230-F4F21209B2E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61574" y="4962344"/>
            <a:ext cx="1029795" cy="1029795"/>
          </a:xfrm>
          <a:prstGeom prst="rect">
            <a:avLst/>
          </a:prstGeom>
        </p:spPr>
      </p:pic>
      <p:sp>
        <p:nvSpPr>
          <p:cNvPr id="7" name="TextBox 6">
            <a:extLst>
              <a:ext uri="{FF2B5EF4-FFF2-40B4-BE49-F238E27FC236}">
                <a16:creationId xmlns:a16="http://schemas.microsoft.com/office/drawing/2014/main" id="{473247FD-13FE-CB78-AB34-ACB52E54A647}"/>
              </a:ext>
            </a:extLst>
          </p:cNvPr>
          <p:cNvSpPr txBox="1"/>
          <p:nvPr/>
        </p:nvSpPr>
        <p:spPr>
          <a:xfrm>
            <a:off x="1528679" y="5183698"/>
            <a:ext cx="3498572" cy="1323439"/>
          </a:xfrm>
          <a:custGeom>
            <a:avLst/>
            <a:gdLst>
              <a:gd name="connsiteX0" fmla="*/ 0 w 3498572"/>
              <a:gd name="connsiteY0" fmla="*/ 0 h 1323439"/>
              <a:gd name="connsiteX1" fmla="*/ 664729 w 3498572"/>
              <a:gd name="connsiteY1" fmla="*/ 0 h 1323439"/>
              <a:gd name="connsiteX2" fmla="*/ 1259486 w 3498572"/>
              <a:gd name="connsiteY2" fmla="*/ 0 h 1323439"/>
              <a:gd name="connsiteX3" fmla="*/ 2029172 w 3498572"/>
              <a:gd name="connsiteY3" fmla="*/ 0 h 1323439"/>
              <a:gd name="connsiteX4" fmla="*/ 2693900 w 3498572"/>
              <a:gd name="connsiteY4" fmla="*/ 0 h 1323439"/>
              <a:gd name="connsiteX5" fmla="*/ 3498572 w 3498572"/>
              <a:gd name="connsiteY5" fmla="*/ 0 h 1323439"/>
              <a:gd name="connsiteX6" fmla="*/ 3498572 w 3498572"/>
              <a:gd name="connsiteY6" fmla="*/ 688188 h 1323439"/>
              <a:gd name="connsiteX7" fmla="*/ 3498572 w 3498572"/>
              <a:gd name="connsiteY7" fmla="*/ 1323439 h 1323439"/>
              <a:gd name="connsiteX8" fmla="*/ 2798858 w 3498572"/>
              <a:gd name="connsiteY8" fmla="*/ 1323439 h 1323439"/>
              <a:gd name="connsiteX9" fmla="*/ 2204100 w 3498572"/>
              <a:gd name="connsiteY9" fmla="*/ 1323439 h 1323439"/>
              <a:gd name="connsiteX10" fmla="*/ 1504386 w 3498572"/>
              <a:gd name="connsiteY10" fmla="*/ 1323439 h 1323439"/>
              <a:gd name="connsiteX11" fmla="*/ 804672 w 3498572"/>
              <a:gd name="connsiteY11" fmla="*/ 1323439 h 1323439"/>
              <a:gd name="connsiteX12" fmla="*/ 0 w 3498572"/>
              <a:gd name="connsiteY12" fmla="*/ 1323439 h 1323439"/>
              <a:gd name="connsiteX13" fmla="*/ 0 w 3498572"/>
              <a:gd name="connsiteY13" fmla="*/ 635251 h 1323439"/>
              <a:gd name="connsiteX14" fmla="*/ 0 w 3498572"/>
              <a:gd name="connsiteY14" fmla="*/ 0 h 132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98572" h="1323439" extrusionOk="0">
                <a:moveTo>
                  <a:pt x="0" y="0"/>
                </a:moveTo>
                <a:cubicBezTo>
                  <a:pt x="311948" y="13344"/>
                  <a:pt x="387511" y="13995"/>
                  <a:pt x="664729" y="0"/>
                </a:cubicBezTo>
                <a:cubicBezTo>
                  <a:pt x="941947" y="-13995"/>
                  <a:pt x="1003965" y="-6867"/>
                  <a:pt x="1259486" y="0"/>
                </a:cubicBezTo>
                <a:cubicBezTo>
                  <a:pt x="1515007" y="6867"/>
                  <a:pt x="1678552" y="-9072"/>
                  <a:pt x="2029172" y="0"/>
                </a:cubicBezTo>
                <a:cubicBezTo>
                  <a:pt x="2379792" y="9072"/>
                  <a:pt x="2424276" y="20929"/>
                  <a:pt x="2693900" y="0"/>
                </a:cubicBezTo>
                <a:cubicBezTo>
                  <a:pt x="2963524" y="-20929"/>
                  <a:pt x="3099355" y="-10473"/>
                  <a:pt x="3498572" y="0"/>
                </a:cubicBezTo>
                <a:cubicBezTo>
                  <a:pt x="3529542" y="226859"/>
                  <a:pt x="3523169" y="364566"/>
                  <a:pt x="3498572" y="688188"/>
                </a:cubicBezTo>
                <a:cubicBezTo>
                  <a:pt x="3473975" y="1011810"/>
                  <a:pt x="3517677" y="1086419"/>
                  <a:pt x="3498572" y="1323439"/>
                </a:cubicBezTo>
                <a:cubicBezTo>
                  <a:pt x="3298568" y="1345171"/>
                  <a:pt x="3117916" y="1302256"/>
                  <a:pt x="2798858" y="1323439"/>
                </a:cubicBezTo>
                <a:cubicBezTo>
                  <a:pt x="2479800" y="1344622"/>
                  <a:pt x="2359018" y="1295025"/>
                  <a:pt x="2204100" y="1323439"/>
                </a:cubicBezTo>
                <a:cubicBezTo>
                  <a:pt x="2049182" y="1351853"/>
                  <a:pt x="1729884" y="1331093"/>
                  <a:pt x="1504386" y="1323439"/>
                </a:cubicBezTo>
                <a:cubicBezTo>
                  <a:pt x="1278888" y="1315785"/>
                  <a:pt x="1095887" y="1317673"/>
                  <a:pt x="804672" y="1323439"/>
                </a:cubicBezTo>
                <a:cubicBezTo>
                  <a:pt x="513457" y="1329205"/>
                  <a:pt x="264387" y="1328997"/>
                  <a:pt x="0" y="1323439"/>
                </a:cubicBezTo>
                <a:cubicBezTo>
                  <a:pt x="-23499" y="1162592"/>
                  <a:pt x="16648" y="969141"/>
                  <a:pt x="0" y="635251"/>
                </a:cubicBezTo>
                <a:cubicBezTo>
                  <a:pt x="-16648" y="301361"/>
                  <a:pt x="6562" y="244492"/>
                  <a:pt x="0" y="0"/>
                </a:cubicBezTo>
                <a:close/>
              </a:path>
            </a:pathLst>
          </a:custGeom>
          <a:noFill/>
          <a:ln w="28575">
            <a:solidFill>
              <a:srgbClr val="002060"/>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a:spAutoFit/>
          </a:bodyPr>
          <a:lstStyle/>
          <a:p>
            <a:pPr algn="ctr"/>
            <a:r>
              <a:rPr lang="en-GB" sz="2000" dirty="0">
                <a:solidFill>
                  <a:srgbClr val="002060"/>
                </a:solidFill>
                <a:hlinkClick r:id="rId8">
                  <a:extLst>
                    <a:ext uri="{A12FA001-AC4F-418D-AE19-62706E023703}">
                      <ahyp:hlinkClr xmlns:ahyp="http://schemas.microsoft.com/office/drawing/2018/hyperlinkcolor" val="tx"/>
                    </a:ext>
                  </a:extLst>
                </a:hlinkClick>
              </a:rPr>
              <a:t>Evacuees_DSA_5_clip1a.wav</a:t>
            </a:r>
            <a:endParaRPr lang="en-GB" sz="2000" dirty="0">
              <a:solidFill>
                <a:srgbClr val="002060"/>
              </a:solidFill>
            </a:endParaRPr>
          </a:p>
          <a:p>
            <a:pPr algn="ctr"/>
            <a:endParaRPr lang="en-GB" sz="2000" dirty="0">
              <a:solidFill>
                <a:srgbClr val="002060"/>
              </a:solidFill>
            </a:endParaRPr>
          </a:p>
          <a:p>
            <a:pPr algn="ctr"/>
            <a:r>
              <a:rPr lang="en-GB" sz="2000" dirty="0">
                <a:solidFill>
                  <a:srgbClr val="002060"/>
                </a:solidFill>
              </a:rPr>
              <a:t> (In the clip, listen out for Edna mentioning the  </a:t>
            </a:r>
            <a:r>
              <a:rPr lang="en-GB" sz="2000" b="1" dirty="0">
                <a:solidFill>
                  <a:srgbClr val="002060"/>
                </a:solidFill>
              </a:rPr>
              <a:t>‘Phoney War’</a:t>
            </a:r>
          </a:p>
        </p:txBody>
      </p:sp>
    </p:spTree>
    <p:extLst>
      <p:ext uri="{BB962C8B-B14F-4D97-AF65-F5344CB8AC3E}">
        <p14:creationId xmlns:p14="http://schemas.microsoft.com/office/powerpoint/2010/main" val="3007012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animEffect transition="in" filter="plus(in)">
                                      <p:cBhvr>
                                        <p:cTn id="7" dur="2000"/>
                                        <p:tgtEl>
                                          <p:spTgt spid="1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20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28DC9A-F530-44E0-5714-24F24886A56C}"/>
              </a:ext>
            </a:extLst>
          </p:cNvPr>
          <p:cNvPicPr>
            <a:picLocks noChangeAspect="1"/>
          </p:cNvPicPr>
          <p:nvPr/>
        </p:nvPicPr>
        <p:blipFill>
          <a:blip r:embed="rId3">
            <a:alphaModFix amt="75000"/>
            <a:extLst>
              <a:ext uri="{BEBA8EAE-BF5A-486C-A8C5-ECC9F3942E4B}">
                <a14:imgProps xmlns:a14="http://schemas.microsoft.com/office/drawing/2010/main">
                  <a14:imgLayer r:embed="rId4">
                    <a14:imgEffect>
                      <a14:sharpenSoften amount="82000"/>
                    </a14:imgEffect>
                    <a14:imgEffect>
                      <a14:saturation sat="214000"/>
                    </a14:imgEffect>
                    <a14:imgEffect>
                      <a14:brightnessContrast contrast="34000"/>
                    </a14:imgEffect>
                  </a14:imgLayer>
                </a14:imgProps>
              </a:ext>
            </a:extLst>
          </a:blip>
          <a:stretch>
            <a:fillRect/>
          </a:stretch>
        </p:blipFill>
        <p:spPr>
          <a:xfrm>
            <a:off x="2788177" y="129226"/>
            <a:ext cx="9223640" cy="6599547"/>
          </a:xfrm>
          <a:prstGeom prst="rect">
            <a:avLst/>
          </a:prstGeom>
          <a:solidFill>
            <a:srgbClr val="FFE07D"/>
          </a:solidFill>
          <a:effectLst>
            <a:outerShdw dist="50800" dir="5400000" algn="ctr" rotWithShape="0">
              <a:srgbClr val="000000"/>
            </a:outerShdw>
          </a:effectLst>
        </p:spPr>
      </p:pic>
      <p:sp>
        <p:nvSpPr>
          <p:cNvPr id="8" name="Arrow: Pentagon 7">
            <a:extLst>
              <a:ext uri="{FF2B5EF4-FFF2-40B4-BE49-F238E27FC236}">
                <a16:creationId xmlns:a16="http://schemas.microsoft.com/office/drawing/2014/main" id="{54623DA5-BBA2-AE7A-2B6D-246B3C3E2A66}"/>
              </a:ext>
            </a:extLst>
          </p:cNvPr>
          <p:cNvSpPr/>
          <p:nvPr/>
        </p:nvSpPr>
        <p:spPr>
          <a:xfrm>
            <a:off x="339307" y="455236"/>
            <a:ext cx="3154680" cy="2287964"/>
          </a:xfrm>
          <a:prstGeom prst="homePlate">
            <a:avLst/>
          </a:prstGeom>
          <a:gradFill flip="none" rotWithShape="1">
            <a:gsLst>
              <a:gs pos="12000">
                <a:srgbClr val="FFE07D"/>
              </a:gs>
              <a:gs pos="74000">
                <a:schemeClr val="accent3">
                  <a:lumMod val="45000"/>
                  <a:lumOff val="55000"/>
                </a:schemeClr>
              </a:gs>
              <a:gs pos="83000">
                <a:schemeClr val="accent3">
                  <a:lumMod val="45000"/>
                  <a:lumOff val="55000"/>
                </a:schemeClr>
              </a:gs>
              <a:gs pos="100000">
                <a:schemeClr val="accent3">
                  <a:lumMod val="30000"/>
                  <a:lumOff val="70000"/>
                </a:schemeClr>
              </a:gs>
            </a:gsLst>
            <a:lin ang="189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3200" b="1" dirty="0">
                <a:solidFill>
                  <a:srgbClr val="002060"/>
                </a:solidFill>
                <a:latin typeface="Berlin Sans FB" panose="020E0602020502020306" pitchFamily="34" charset="0"/>
              </a:rPr>
              <a:t>Dorset</a:t>
            </a:r>
          </a:p>
          <a:p>
            <a:r>
              <a:rPr lang="en-GB" sz="2000" dirty="0">
                <a:solidFill>
                  <a:srgbClr val="002060"/>
                </a:solidFill>
                <a:latin typeface="Berlin Sans FB" panose="020E0602020502020306" pitchFamily="34" charset="0"/>
              </a:rPr>
              <a:t>Places (sites) where German Bombers and British fighter planes crashed. </a:t>
            </a:r>
            <a:r>
              <a:rPr lang="en-GB" sz="2000" dirty="0">
                <a:solidFill>
                  <a:srgbClr val="FF0000"/>
                </a:solidFill>
                <a:latin typeface="Berlin Sans FB" panose="020E0602020502020306" pitchFamily="34" charset="0"/>
                <a:sym typeface="Wingdings 2" panose="05020102010507070707" pitchFamily="18" charset="2"/>
              </a:rPr>
              <a:t> Can you see the tiny aeroplanes on the map?</a:t>
            </a:r>
            <a:endParaRPr lang="en-GB" sz="2000" dirty="0">
              <a:solidFill>
                <a:srgbClr val="FF0000"/>
              </a:solidFill>
              <a:latin typeface="Berlin Sans FB" panose="020E0602020502020306" pitchFamily="34" charset="0"/>
            </a:endParaRPr>
          </a:p>
        </p:txBody>
      </p:sp>
      <p:sp>
        <p:nvSpPr>
          <p:cNvPr id="10" name="Explosion: 8 Points 9">
            <a:extLst>
              <a:ext uri="{FF2B5EF4-FFF2-40B4-BE49-F238E27FC236}">
                <a16:creationId xmlns:a16="http://schemas.microsoft.com/office/drawing/2014/main" id="{6A3D7A32-C60C-581E-A686-90FCB9C5EB44}"/>
              </a:ext>
            </a:extLst>
          </p:cNvPr>
          <p:cNvSpPr/>
          <p:nvPr/>
        </p:nvSpPr>
        <p:spPr>
          <a:xfrm>
            <a:off x="-13598" y="3428999"/>
            <a:ext cx="3154680" cy="3124200"/>
          </a:xfrm>
          <a:prstGeom prst="irregularSeal1">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C00000"/>
                </a:solidFill>
                <a:latin typeface="Berlin Sans FB" panose="020E0602020502020306" pitchFamily="34" charset="0"/>
              </a:rPr>
              <a:t>Do you recognise any of the places on the map ?</a:t>
            </a:r>
          </a:p>
        </p:txBody>
      </p:sp>
      <p:pic>
        <p:nvPicPr>
          <p:cNvPr id="2" name="Picture 1" descr="A blue and white sign with white text&#10;&#10;Description automatically generated">
            <a:extLst>
              <a:ext uri="{FF2B5EF4-FFF2-40B4-BE49-F238E27FC236}">
                <a16:creationId xmlns:a16="http://schemas.microsoft.com/office/drawing/2014/main" id="{03A6C1A9-99AF-4E61-EBFE-4654B9CAEC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71274" y="129226"/>
            <a:ext cx="640543" cy="1742824"/>
          </a:xfrm>
          <a:prstGeom prst="rect">
            <a:avLst/>
          </a:prstGeom>
        </p:spPr>
      </p:pic>
    </p:spTree>
    <p:extLst>
      <p:ext uri="{BB962C8B-B14F-4D97-AF65-F5344CB8AC3E}">
        <p14:creationId xmlns:p14="http://schemas.microsoft.com/office/powerpoint/2010/main" val="3669128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amond(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69B5D58E1B32D4EBDC474BDC1EB049D" ma:contentTypeVersion="18" ma:contentTypeDescription="Create a new document." ma:contentTypeScope="" ma:versionID="a8daa017457ba854adb2d9b9876ad2f4">
  <xsd:schema xmlns:xsd="http://www.w3.org/2001/XMLSchema" xmlns:xs="http://www.w3.org/2001/XMLSchema" xmlns:p="http://schemas.microsoft.com/office/2006/metadata/properties" xmlns:ns2="bd83207e-bbcf-4393-abde-adc96869b43f" xmlns:ns3="845b9010-ff25-40d3-96e6-78210a75817f" targetNamespace="http://schemas.microsoft.com/office/2006/metadata/properties" ma:root="true" ma:fieldsID="ce564b013844a2be76200836d064a972" ns2:_="" ns3:_="">
    <xsd:import namespace="bd83207e-bbcf-4393-abde-adc96869b43f"/>
    <xsd:import namespace="845b9010-ff25-40d3-96e6-78210a75817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83207e-bbcf-4393-abde-adc96869b43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f3f5272-f8b9-4632-9b56-061d0e36806b"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45b9010-ff25-40d3-96e6-78210a75817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2fdb11e-afae-482f-befd-d5ada8f2a3f7}" ma:internalName="TaxCatchAll" ma:showField="CatchAllData" ma:web="845b9010-ff25-40d3-96e6-78210a75817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d83207e-bbcf-4393-abde-adc96869b43f">
      <Terms xmlns="http://schemas.microsoft.com/office/infopath/2007/PartnerControls"/>
    </lcf76f155ced4ddcb4097134ff3c332f>
    <TaxCatchAll xmlns="845b9010-ff25-40d3-96e6-78210a75817f" xsi:nil="true"/>
  </documentManagement>
</p:properties>
</file>

<file path=customXml/itemProps1.xml><?xml version="1.0" encoding="utf-8"?>
<ds:datastoreItem xmlns:ds="http://schemas.openxmlformats.org/officeDocument/2006/customXml" ds:itemID="{C6345C34-BCAF-4F2D-8AEE-F2001593CB06}">
  <ds:schemaRefs>
    <ds:schemaRef ds:uri="http://schemas.microsoft.com/sharepoint/v3/contenttype/forms"/>
  </ds:schemaRefs>
</ds:datastoreItem>
</file>

<file path=customXml/itemProps2.xml><?xml version="1.0" encoding="utf-8"?>
<ds:datastoreItem xmlns:ds="http://schemas.openxmlformats.org/officeDocument/2006/customXml" ds:itemID="{B194AE0E-DA70-4BCA-BF30-9F5113D24C25}"/>
</file>

<file path=customXml/itemProps3.xml><?xml version="1.0" encoding="utf-8"?>
<ds:datastoreItem xmlns:ds="http://schemas.openxmlformats.org/officeDocument/2006/customXml" ds:itemID="{99AE7481-7324-44B1-B5A1-1DC49FBCC831}">
  <ds:schemaRefs>
    <ds:schemaRef ds:uri="http://www.w3.org/XML/1998/namespace"/>
    <ds:schemaRef ds:uri="888e8a0c-cbea-4e74-8e76-a4896e0dabc7"/>
    <ds:schemaRef ds:uri="http://schemas.openxmlformats.org/package/2006/metadata/core-properties"/>
    <ds:schemaRef ds:uri="http://purl.org/dc/terms/"/>
    <ds:schemaRef ds:uri="http://purl.org/dc/dcmitype/"/>
    <ds:schemaRef ds:uri="http://schemas.microsoft.com/office/2006/metadata/properties"/>
    <ds:schemaRef ds:uri="http://schemas.microsoft.com/office/2006/documentManagement/types"/>
    <ds:schemaRef ds:uri="http://schemas.microsoft.com/office/infopath/2007/PartnerControls"/>
    <ds:schemaRef ds:uri="e9d49fba-5013-428e-ab69-95962685c292"/>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57239</TotalTime>
  <Words>1388</Words>
  <Application>Microsoft Office PowerPoint</Application>
  <PresentationFormat>Widescreen</PresentationFormat>
  <Paragraphs>164</Paragraphs>
  <Slides>9</Slides>
  <Notes>9</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Aptos</vt:lpstr>
      <vt:lpstr>Arial</vt:lpstr>
      <vt:lpstr>Berlin Sans FB</vt:lpstr>
      <vt:lpstr>Calibri</vt:lpstr>
      <vt:lpstr>Calibri Light</vt:lpstr>
      <vt:lpstr>Wingdings</vt:lpstr>
      <vt:lpstr>Office Theme</vt:lpstr>
      <vt:lpstr>  Children of the Second World War       'Evacuees’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Children of the Second World War</dc:title>
  <dc:creator>Maria Scruby</dc:creator>
  <cp:lastModifiedBy>Maria Gayton</cp:lastModifiedBy>
  <cp:revision>51</cp:revision>
  <cp:lastPrinted>2023-11-28T11:45:56Z</cp:lastPrinted>
  <dcterms:created xsi:type="dcterms:W3CDTF">2023-11-02T10:57:30Z</dcterms:created>
  <dcterms:modified xsi:type="dcterms:W3CDTF">2024-11-19T13:19:16Z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0x010100369B5D58E1B32D4EBDC474BDC1EB049D</vt:lpwstr>
  </property>
  <property fmtid="{D5CDD505-2E9C-101B-9397-08002B2CF9AE}" pid="3" name="MediaServiceImageTags">
    <vt:lpwstr/>
  </property>
</Properties>
</file>